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38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58E3AD-5866-4C55-AA36-19534A420236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0DAC453-7B66-4099-9418-6846FD4E9B58}">
      <dgm:prSet phldrT="[Texte]"/>
      <dgm:spPr>
        <a:solidFill>
          <a:schemeClr val="accent2"/>
        </a:solidFill>
      </dgm:spPr>
      <dgm:t>
        <a:bodyPr/>
        <a:lstStyle/>
        <a:p>
          <a:r>
            <a:rPr lang="fr-FR" dirty="0"/>
            <a:t>4 avril 2019 </a:t>
          </a:r>
        </a:p>
      </dgm:t>
    </dgm:pt>
    <dgm:pt modelId="{C93B19EC-355C-4B06-89C5-77E7A5B4CE89}" type="parTrans" cxnId="{9EE5A779-CA81-4F8C-A501-9A3A97FF99F2}">
      <dgm:prSet/>
      <dgm:spPr/>
      <dgm:t>
        <a:bodyPr/>
        <a:lstStyle/>
        <a:p>
          <a:endParaRPr lang="fr-FR"/>
        </a:p>
      </dgm:t>
    </dgm:pt>
    <dgm:pt modelId="{34A8EEC3-F575-4EA3-AE99-6179BC532D5A}" type="sibTrans" cxnId="{9EE5A779-CA81-4F8C-A501-9A3A97FF99F2}">
      <dgm:prSet/>
      <dgm:spPr/>
      <dgm:t>
        <a:bodyPr/>
        <a:lstStyle/>
        <a:p>
          <a:endParaRPr lang="fr-FR"/>
        </a:p>
      </dgm:t>
    </dgm:pt>
    <dgm:pt modelId="{26A1F510-A8DF-4ACE-9A94-209C500E8632}">
      <dgm:prSet phldrT="[Texte]" custT="1"/>
      <dgm:spPr/>
      <dgm:t>
        <a:bodyPr/>
        <a:lstStyle/>
        <a:p>
          <a:r>
            <a:rPr lang="fr-FR" sz="1050" dirty="0"/>
            <a:t>Réflexion prospective élus et directeurs de structures EV</a:t>
          </a:r>
        </a:p>
      </dgm:t>
    </dgm:pt>
    <dgm:pt modelId="{A1AF6E3A-0289-4642-8B75-41874D25518B}" type="parTrans" cxnId="{2CDEFD7A-06C2-42D9-8CDD-B74D450B949D}">
      <dgm:prSet/>
      <dgm:spPr/>
      <dgm:t>
        <a:bodyPr/>
        <a:lstStyle/>
        <a:p>
          <a:endParaRPr lang="fr-FR"/>
        </a:p>
      </dgm:t>
    </dgm:pt>
    <dgm:pt modelId="{04841DFB-A9EF-4141-8E63-55E361CBB402}" type="sibTrans" cxnId="{2CDEFD7A-06C2-42D9-8CDD-B74D450B949D}">
      <dgm:prSet/>
      <dgm:spPr/>
      <dgm:t>
        <a:bodyPr/>
        <a:lstStyle/>
        <a:p>
          <a:endParaRPr lang="fr-FR"/>
        </a:p>
      </dgm:t>
    </dgm:pt>
    <dgm:pt modelId="{9E24A11F-680D-4F08-9B4E-42EF7CCA9B26}">
      <dgm:prSet/>
      <dgm:spPr>
        <a:solidFill>
          <a:schemeClr val="accent6"/>
        </a:solidFill>
      </dgm:spPr>
      <dgm:t>
        <a:bodyPr/>
        <a:lstStyle/>
        <a:p>
          <a:r>
            <a:rPr lang="fr-FR" dirty="0"/>
            <a:t>27 mai 2019 </a:t>
          </a:r>
        </a:p>
      </dgm:t>
    </dgm:pt>
    <dgm:pt modelId="{C0EE2620-96AC-4C51-8390-4AE751A40623}" type="parTrans" cxnId="{62121582-1AA9-4885-8D69-DCAB3E196910}">
      <dgm:prSet/>
      <dgm:spPr/>
      <dgm:t>
        <a:bodyPr/>
        <a:lstStyle/>
        <a:p>
          <a:endParaRPr lang="fr-FR"/>
        </a:p>
      </dgm:t>
    </dgm:pt>
    <dgm:pt modelId="{16605557-01A4-466E-AF73-13BA99A27B94}" type="sibTrans" cxnId="{62121582-1AA9-4885-8D69-DCAB3E196910}">
      <dgm:prSet/>
      <dgm:spPr/>
      <dgm:t>
        <a:bodyPr/>
        <a:lstStyle/>
        <a:p>
          <a:endParaRPr lang="fr-FR"/>
        </a:p>
      </dgm:t>
    </dgm:pt>
    <dgm:pt modelId="{05AC03F0-CAEC-4990-AF3D-E826CE17E68F}">
      <dgm:prSet custT="1"/>
      <dgm:spPr/>
      <dgm:t>
        <a:bodyPr/>
        <a:lstStyle/>
        <a:p>
          <a:r>
            <a:rPr lang="fr-FR" sz="1200" dirty="0"/>
            <a:t>Séminaire animateurs Espaces </a:t>
          </a:r>
          <a:r>
            <a:rPr lang="fr-FR" sz="1200" dirty="0" err="1"/>
            <a:t>Valléens</a:t>
          </a:r>
          <a:endParaRPr lang="fr-FR" sz="1200" dirty="0"/>
        </a:p>
      </dgm:t>
    </dgm:pt>
    <dgm:pt modelId="{48A0B781-2CBB-43DE-956A-D5312CDB2DA2}" type="parTrans" cxnId="{FC071E1D-13BE-4FD0-AD06-7E323356935A}">
      <dgm:prSet/>
      <dgm:spPr/>
      <dgm:t>
        <a:bodyPr/>
        <a:lstStyle/>
        <a:p>
          <a:endParaRPr lang="fr-FR"/>
        </a:p>
      </dgm:t>
    </dgm:pt>
    <dgm:pt modelId="{707EAE92-FA9B-4F1B-988C-954F30654DC1}" type="sibTrans" cxnId="{FC071E1D-13BE-4FD0-AD06-7E323356935A}">
      <dgm:prSet/>
      <dgm:spPr/>
      <dgm:t>
        <a:bodyPr/>
        <a:lstStyle/>
        <a:p>
          <a:endParaRPr lang="fr-FR"/>
        </a:p>
      </dgm:t>
    </dgm:pt>
    <dgm:pt modelId="{59F66E40-CF2D-442E-A28C-97BF4265B50C}">
      <dgm:prSet/>
      <dgm:spPr>
        <a:solidFill>
          <a:schemeClr val="accent4"/>
        </a:solidFill>
      </dgm:spPr>
      <dgm:t>
        <a:bodyPr/>
        <a:lstStyle/>
        <a:p>
          <a:r>
            <a:rPr lang="fr-FR" dirty="0"/>
            <a:t>6 et 7 juin 2019</a:t>
          </a:r>
        </a:p>
      </dgm:t>
    </dgm:pt>
    <dgm:pt modelId="{B99C2460-6AAF-4213-A2F4-09AC3D255DC8}" type="sibTrans" cxnId="{A8ED96A2-A40E-4873-8E72-510F40396C32}">
      <dgm:prSet/>
      <dgm:spPr/>
      <dgm:t>
        <a:bodyPr/>
        <a:lstStyle/>
        <a:p>
          <a:endParaRPr lang="fr-FR"/>
        </a:p>
      </dgm:t>
    </dgm:pt>
    <dgm:pt modelId="{59010A54-6F81-4071-A64A-BDB652FC6EB3}" type="parTrans" cxnId="{A8ED96A2-A40E-4873-8E72-510F40396C32}">
      <dgm:prSet/>
      <dgm:spPr/>
      <dgm:t>
        <a:bodyPr/>
        <a:lstStyle/>
        <a:p>
          <a:endParaRPr lang="fr-FR"/>
        </a:p>
      </dgm:t>
    </dgm:pt>
    <dgm:pt modelId="{33E409AC-7B8A-4625-AB56-21C163E9060B}">
      <dgm:prSet custT="1"/>
      <dgm:spPr/>
      <dgm:t>
        <a:bodyPr/>
        <a:lstStyle/>
        <a:p>
          <a:r>
            <a:rPr lang="fr-FR" sz="1200" dirty="0"/>
            <a:t>Réunion des services techniques        </a:t>
          </a:r>
          <a:r>
            <a:rPr lang="fr-FR" sz="650" dirty="0"/>
            <a:t>CGET/Régions/IRSTEA</a:t>
          </a:r>
        </a:p>
      </dgm:t>
    </dgm:pt>
    <dgm:pt modelId="{38A721C2-23BE-43AA-9C89-A97FB19800A0}" type="parTrans" cxnId="{D4DA4C74-D187-46EA-8641-EEA0CE633514}">
      <dgm:prSet/>
      <dgm:spPr/>
      <dgm:t>
        <a:bodyPr/>
        <a:lstStyle/>
        <a:p>
          <a:endParaRPr lang="fr-FR"/>
        </a:p>
      </dgm:t>
    </dgm:pt>
    <dgm:pt modelId="{147BCFC9-D79C-4EC9-9DB1-C49A6C462544}" type="sibTrans" cxnId="{D4DA4C74-D187-46EA-8641-EEA0CE633514}">
      <dgm:prSet/>
      <dgm:spPr/>
      <dgm:t>
        <a:bodyPr/>
        <a:lstStyle/>
        <a:p>
          <a:endParaRPr lang="fr-FR"/>
        </a:p>
      </dgm:t>
    </dgm:pt>
    <dgm:pt modelId="{0C156A01-47D1-4C39-9B21-3F50EF786144}">
      <dgm:prSet/>
      <dgm:spPr/>
      <dgm:t>
        <a:bodyPr/>
        <a:lstStyle/>
        <a:p>
          <a:r>
            <a:rPr lang="fr-FR" dirty="0"/>
            <a:t>Mi juin –mi juillet 2019 </a:t>
          </a:r>
        </a:p>
      </dgm:t>
    </dgm:pt>
    <dgm:pt modelId="{10775791-86DA-4074-ACA9-9B5CE00F90D3}" type="parTrans" cxnId="{D8C56038-0491-4CD5-AD77-3E78A2D6943E}">
      <dgm:prSet/>
      <dgm:spPr/>
      <dgm:t>
        <a:bodyPr/>
        <a:lstStyle/>
        <a:p>
          <a:endParaRPr lang="fr-FR"/>
        </a:p>
      </dgm:t>
    </dgm:pt>
    <dgm:pt modelId="{54E9D3DE-FAAE-4697-8CC6-A2F0EE000959}" type="sibTrans" cxnId="{D8C56038-0491-4CD5-AD77-3E78A2D6943E}">
      <dgm:prSet/>
      <dgm:spPr/>
      <dgm:t>
        <a:bodyPr/>
        <a:lstStyle/>
        <a:p>
          <a:endParaRPr lang="fr-FR"/>
        </a:p>
      </dgm:t>
    </dgm:pt>
    <dgm:pt modelId="{8ABEDF3E-5999-48F0-811F-065A39F2873D}">
      <dgm:prSet/>
      <dgm:spPr/>
      <dgm:t>
        <a:bodyPr/>
        <a:lstStyle/>
        <a:p>
          <a:r>
            <a:rPr lang="fr-FR" dirty="0"/>
            <a:t>2 juillet 2019 </a:t>
          </a:r>
        </a:p>
      </dgm:t>
    </dgm:pt>
    <dgm:pt modelId="{94052D06-5C8F-45A7-B945-B77CD1E2C971}" type="parTrans" cxnId="{3DF1DF48-3B9B-479B-8271-91F13DCFC059}">
      <dgm:prSet/>
      <dgm:spPr/>
      <dgm:t>
        <a:bodyPr/>
        <a:lstStyle/>
        <a:p>
          <a:endParaRPr lang="fr-FR"/>
        </a:p>
      </dgm:t>
    </dgm:pt>
    <dgm:pt modelId="{B1F25586-B593-40D9-963D-681CF2109645}" type="sibTrans" cxnId="{3DF1DF48-3B9B-479B-8271-91F13DCFC059}">
      <dgm:prSet/>
      <dgm:spPr/>
      <dgm:t>
        <a:bodyPr/>
        <a:lstStyle/>
        <a:p>
          <a:endParaRPr lang="fr-FR"/>
        </a:p>
      </dgm:t>
    </dgm:pt>
    <dgm:pt modelId="{92027C96-E13F-4D4E-B7F9-5D446BF11FCF}">
      <dgm:prSet custT="1"/>
      <dgm:spPr/>
      <dgm:t>
        <a:bodyPr/>
        <a:lstStyle/>
        <a:p>
          <a:r>
            <a:rPr lang="fr-FR" sz="1200" dirty="0"/>
            <a:t>Groupe tourisme du Comité de Massif</a:t>
          </a:r>
        </a:p>
      </dgm:t>
    </dgm:pt>
    <dgm:pt modelId="{1FF84923-04D3-4929-B9EB-7DF89C67D382}" type="parTrans" cxnId="{B568BE60-C45E-44CE-B0CC-A522979A8B70}">
      <dgm:prSet/>
      <dgm:spPr/>
      <dgm:t>
        <a:bodyPr/>
        <a:lstStyle/>
        <a:p>
          <a:endParaRPr lang="fr-FR"/>
        </a:p>
      </dgm:t>
    </dgm:pt>
    <dgm:pt modelId="{21F882D1-E782-4AB0-8D69-1626A8EF5787}" type="sibTrans" cxnId="{B568BE60-C45E-44CE-B0CC-A522979A8B70}">
      <dgm:prSet/>
      <dgm:spPr/>
      <dgm:t>
        <a:bodyPr/>
        <a:lstStyle/>
        <a:p>
          <a:endParaRPr lang="fr-FR"/>
        </a:p>
      </dgm:t>
    </dgm:pt>
    <dgm:pt modelId="{E2DC3564-9870-4706-A1C4-9BE94D815763}">
      <dgm:prSet custT="1"/>
      <dgm:spPr/>
      <dgm:t>
        <a:bodyPr/>
        <a:lstStyle/>
        <a:p>
          <a:r>
            <a:rPr lang="fr-FR" sz="1100" dirty="0"/>
            <a:t>Présentation élus référents</a:t>
          </a:r>
        </a:p>
      </dgm:t>
    </dgm:pt>
    <dgm:pt modelId="{DD203709-F88B-41C9-8838-27D038AF3DCB}" type="parTrans" cxnId="{F0B489B1-A46C-46FC-8ECD-ECD77E07E8A6}">
      <dgm:prSet/>
      <dgm:spPr/>
      <dgm:t>
        <a:bodyPr/>
        <a:lstStyle/>
        <a:p>
          <a:endParaRPr lang="fr-FR"/>
        </a:p>
      </dgm:t>
    </dgm:pt>
    <dgm:pt modelId="{B2FBEB72-68C9-4C9D-9465-FCCAB975240D}" type="sibTrans" cxnId="{F0B489B1-A46C-46FC-8ECD-ECD77E07E8A6}">
      <dgm:prSet/>
      <dgm:spPr/>
      <dgm:t>
        <a:bodyPr/>
        <a:lstStyle/>
        <a:p>
          <a:endParaRPr lang="fr-FR"/>
        </a:p>
      </dgm:t>
    </dgm:pt>
    <dgm:pt modelId="{E91899B6-2C23-4E54-BC26-363725D804E0}" type="pres">
      <dgm:prSet presAssocID="{0858E3AD-5866-4C55-AA36-19534A420236}" presName="theList" presStyleCnt="0">
        <dgm:presLayoutVars>
          <dgm:dir/>
          <dgm:animLvl val="lvl"/>
          <dgm:resizeHandles val="exact"/>
        </dgm:presLayoutVars>
      </dgm:prSet>
      <dgm:spPr/>
    </dgm:pt>
    <dgm:pt modelId="{B86E7CB9-95B7-4D63-9F9B-6C2EAC98FEA3}" type="pres">
      <dgm:prSet presAssocID="{00DAC453-7B66-4099-9418-6846FD4E9B58}" presName="compNode" presStyleCnt="0"/>
      <dgm:spPr/>
    </dgm:pt>
    <dgm:pt modelId="{126FBADF-F8D2-480A-BF43-C1B86CC898A5}" type="pres">
      <dgm:prSet presAssocID="{00DAC453-7B66-4099-9418-6846FD4E9B58}" presName="noGeometry" presStyleCnt="0"/>
      <dgm:spPr/>
    </dgm:pt>
    <dgm:pt modelId="{6020CB14-7367-4C36-8729-5B1DE613EE4B}" type="pres">
      <dgm:prSet presAssocID="{00DAC453-7B66-4099-9418-6846FD4E9B58}" presName="childTextVisible" presStyleLbl="bgAccFollowNode1" presStyleIdx="0" presStyleCnt="5">
        <dgm:presLayoutVars>
          <dgm:bulletEnabled val="1"/>
        </dgm:presLayoutVars>
      </dgm:prSet>
      <dgm:spPr/>
    </dgm:pt>
    <dgm:pt modelId="{B966323C-80D6-40AB-A727-64565F417921}" type="pres">
      <dgm:prSet presAssocID="{00DAC453-7B66-4099-9418-6846FD4E9B58}" presName="childTextHidden" presStyleLbl="bgAccFollowNode1" presStyleIdx="0" presStyleCnt="5"/>
      <dgm:spPr/>
    </dgm:pt>
    <dgm:pt modelId="{8B7D1405-1AC5-4B44-9356-EEDEBB07EEF7}" type="pres">
      <dgm:prSet presAssocID="{00DAC453-7B66-4099-9418-6846FD4E9B58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48729A84-AB20-46EE-B7DC-FD56228C708E}" type="pres">
      <dgm:prSet presAssocID="{00DAC453-7B66-4099-9418-6846FD4E9B58}" presName="aSpace" presStyleCnt="0"/>
      <dgm:spPr/>
    </dgm:pt>
    <dgm:pt modelId="{78688FB8-6EC6-45DF-87A3-4ECFE156FE79}" type="pres">
      <dgm:prSet presAssocID="{9E24A11F-680D-4F08-9B4E-42EF7CCA9B26}" presName="compNode" presStyleCnt="0"/>
      <dgm:spPr/>
    </dgm:pt>
    <dgm:pt modelId="{9D825F48-74E6-47CF-B97C-479004274FEC}" type="pres">
      <dgm:prSet presAssocID="{9E24A11F-680D-4F08-9B4E-42EF7CCA9B26}" presName="noGeometry" presStyleCnt="0"/>
      <dgm:spPr/>
    </dgm:pt>
    <dgm:pt modelId="{CB1AC0E5-54BF-4D27-8AB2-3642E14DFF6F}" type="pres">
      <dgm:prSet presAssocID="{9E24A11F-680D-4F08-9B4E-42EF7CCA9B26}" presName="childTextVisible" presStyleLbl="bgAccFollowNode1" presStyleIdx="1" presStyleCnt="5">
        <dgm:presLayoutVars>
          <dgm:bulletEnabled val="1"/>
        </dgm:presLayoutVars>
      </dgm:prSet>
      <dgm:spPr/>
    </dgm:pt>
    <dgm:pt modelId="{2B56DBAB-0FBD-4D87-87C6-8F0F7E6133A1}" type="pres">
      <dgm:prSet presAssocID="{9E24A11F-680D-4F08-9B4E-42EF7CCA9B26}" presName="childTextHidden" presStyleLbl="bgAccFollowNode1" presStyleIdx="1" presStyleCnt="5"/>
      <dgm:spPr/>
    </dgm:pt>
    <dgm:pt modelId="{83D9AF20-455C-4B51-BC01-893F38841CA9}" type="pres">
      <dgm:prSet presAssocID="{9E24A11F-680D-4F08-9B4E-42EF7CCA9B26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2F0F4EC5-ABBF-4FF9-90B2-86E90698D706}" type="pres">
      <dgm:prSet presAssocID="{9E24A11F-680D-4F08-9B4E-42EF7CCA9B26}" presName="aSpace" presStyleCnt="0"/>
      <dgm:spPr/>
    </dgm:pt>
    <dgm:pt modelId="{33A788DA-C64D-47CB-AF29-5E96F0CC3465}" type="pres">
      <dgm:prSet presAssocID="{59F66E40-CF2D-442E-A28C-97BF4265B50C}" presName="compNode" presStyleCnt="0"/>
      <dgm:spPr/>
    </dgm:pt>
    <dgm:pt modelId="{F3421EDA-AB34-4897-B5A9-AF5BAC4F67F0}" type="pres">
      <dgm:prSet presAssocID="{59F66E40-CF2D-442E-A28C-97BF4265B50C}" presName="noGeometry" presStyleCnt="0"/>
      <dgm:spPr/>
    </dgm:pt>
    <dgm:pt modelId="{49DC44FE-EE76-4ECE-A134-835DC407073D}" type="pres">
      <dgm:prSet presAssocID="{59F66E40-CF2D-442E-A28C-97BF4265B50C}" presName="childTextVisible" presStyleLbl="bgAccFollowNode1" presStyleIdx="2" presStyleCnt="5">
        <dgm:presLayoutVars>
          <dgm:bulletEnabled val="1"/>
        </dgm:presLayoutVars>
      </dgm:prSet>
      <dgm:spPr/>
    </dgm:pt>
    <dgm:pt modelId="{CEB3697D-ED99-4743-84C0-A1F0E772572C}" type="pres">
      <dgm:prSet presAssocID="{59F66E40-CF2D-442E-A28C-97BF4265B50C}" presName="childTextHidden" presStyleLbl="bgAccFollowNode1" presStyleIdx="2" presStyleCnt="5"/>
      <dgm:spPr/>
    </dgm:pt>
    <dgm:pt modelId="{0D314E82-FC4F-4D36-A8FB-D7A36BAB4C2F}" type="pres">
      <dgm:prSet presAssocID="{59F66E40-CF2D-442E-A28C-97BF4265B50C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0FA12833-BC0A-4046-B84C-0F1E7590E93E}" type="pres">
      <dgm:prSet presAssocID="{59F66E40-CF2D-442E-A28C-97BF4265B50C}" presName="aSpace" presStyleCnt="0"/>
      <dgm:spPr/>
    </dgm:pt>
    <dgm:pt modelId="{57229754-0FC3-4A3E-846F-C7E7D951F403}" type="pres">
      <dgm:prSet presAssocID="{0C156A01-47D1-4C39-9B21-3F50EF786144}" presName="compNode" presStyleCnt="0"/>
      <dgm:spPr/>
    </dgm:pt>
    <dgm:pt modelId="{58B90C78-85BC-40D8-BC08-5857FEC9603A}" type="pres">
      <dgm:prSet presAssocID="{0C156A01-47D1-4C39-9B21-3F50EF786144}" presName="noGeometry" presStyleCnt="0"/>
      <dgm:spPr/>
    </dgm:pt>
    <dgm:pt modelId="{C637FB51-5DA0-4D11-84AF-CE80770FFF17}" type="pres">
      <dgm:prSet presAssocID="{0C156A01-47D1-4C39-9B21-3F50EF786144}" presName="childTextVisible" presStyleLbl="bgAccFollowNode1" presStyleIdx="3" presStyleCnt="5">
        <dgm:presLayoutVars>
          <dgm:bulletEnabled val="1"/>
        </dgm:presLayoutVars>
      </dgm:prSet>
      <dgm:spPr/>
    </dgm:pt>
    <dgm:pt modelId="{10D218AB-E11C-4811-A806-766AA9F82DD6}" type="pres">
      <dgm:prSet presAssocID="{0C156A01-47D1-4C39-9B21-3F50EF786144}" presName="childTextHidden" presStyleLbl="bgAccFollowNode1" presStyleIdx="3" presStyleCnt="5"/>
      <dgm:spPr/>
    </dgm:pt>
    <dgm:pt modelId="{AB17BC4C-F54E-4B54-BB20-58F0B89D50CC}" type="pres">
      <dgm:prSet presAssocID="{0C156A01-47D1-4C39-9B21-3F50EF786144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A3F2125A-24DA-4E41-97B1-01F103CE66D5}" type="pres">
      <dgm:prSet presAssocID="{0C156A01-47D1-4C39-9B21-3F50EF786144}" presName="aSpace" presStyleCnt="0"/>
      <dgm:spPr/>
    </dgm:pt>
    <dgm:pt modelId="{24A9B9C4-03AF-43B9-BA71-9886953CB332}" type="pres">
      <dgm:prSet presAssocID="{8ABEDF3E-5999-48F0-811F-065A39F2873D}" presName="compNode" presStyleCnt="0"/>
      <dgm:spPr/>
    </dgm:pt>
    <dgm:pt modelId="{53295214-9B16-4874-B36B-AE8190678C85}" type="pres">
      <dgm:prSet presAssocID="{8ABEDF3E-5999-48F0-811F-065A39F2873D}" presName="noGeometry" presStyleCnt="0"/>
      <dgm:spPr/>
    </dgm:pt>
    <dgm:pt modelId="{C38CD5F5-07E8-4FB1-8478-B7940FE1D78C}" type="pres">
      <dgm:prSet presAssocID="{8ABEDF3E-5999-48F0-811F-065A39F2873D}" presName="childTextVisible" presStyleLbl="bgAccFollowNode1" presStyleIdx="4" presStyleCnt="5">
        <dgm:presLayoutVars>
          <dgm:bulletEnabled val="1"/>
        </dgm:presLayoutVars>
      </dgm:prSet>
      <dgm:spPr/>
    </dgm:pt>
    <dgm:pt modelId="{BEDB63E4-3D52-4C0D-AC7A-F1169637D9B9}" type="pres">
      <dgm:prSet presAssocID="{8ABEDF3E-5999-48F0-811F-065A39F2873D}" presName="childTextHidden" presStyleLbl="bgAccFollowNode1" presStyleIdx="4" presStyleCnt="5"/>
      <dgm:spPr/>
    </dgm:pt>
    <dgm:pt modelId="{5F0F94E4-F75D-44B4-B7B6-C0F3B0A6E4F6}" type="pres">
      <dgm:prSet presAssocID="{8ABEDF3E-5999-48F0-811F-065A39F2873D}" presName="parentText" presStyleLbl="node1" presStyleIdx="4" presStyleCnt="5">
        <dgm:presLayoutVars>
          <dgm:chMax val="1"/>
          <dgm:bulletEnabled val="1"/>
        </dgm:presLayoutVars>
      </dgm:prSet>
      <dgm:spPr/>
    </dgm:pt>
  </dgm:ptLst>
  <dgm:cxnLst>
    <dgm:cxn modelId="{02D20302-6ECC-4348-90AD-63E99D16B5F5}" type="presOf" srcId="{9E24A11F-680D-4F08-9B4E-42EF7CCA9B26}" destId="{83D9AF20-455C-4B51-BC01-893F38841CA9}" srcOrd="0" destOrd="0" presId="urn:microsoft.com/office/officeart/2005/8/layout/hProcess6"/>
    <dgm:cxn modelId="{1BE4070A-815A-4FA4-8228-290F745C4CFA}" type="presOf" srcId="{8ABEDF3E-5999-48F0-811F-065A39F2873D}" destId="{5F0F94E4-F75D-44B4-B7B6-C0F3B0A6E4F6}" srcOrd="0" destOrd="0" presId="urn:microsoft.com/office/officeart/2005/8/layout/hProcess6"/>
    <dgm:cxn modelId="{C51A840D-F63C-453D-91E3-3FFD9652FF80}" type="presOf" srcId="{33E409AC-7B8A-4625-AB56-21C163E9060B}" destId="{CB1AC0E5-54BF-4D27-8AB2-3642E14DFF6F}" srcOrd="0" destOrd="0" presId="urn:microsoft.com/office/officeart/2005/8/layout/hProcess6"/>
    <dgm:cxn modelId="{FC071E1D-13BE-4FD0-AD06-7E323356935A}" srcId="{59F66E40-CF2D-442E-A28C-97BF4265B50C}" destId="{05AC03F0-CAEC-4990-AF3D-E826CE17E68F}" srcOrd="0" destOrd="0" parTransId="{48A0B781-2CBB-43DE-956A-D5312CDB2DA2}" sibTransId="{707EAE92-FA9B-4F1B-988C-954F30654DC1}"/>
    <dgm:cxn modelId="{E5CE9721-9289-41C8-8A80-5DFEF56C2E6A}" type="presOf" srcId="{59F66E40-CF2D-442E-A28C-97BF4265B50C}" destId="{0D314E82-FC4F-4D36-A8FB-D7A36BAB4C2F}" srcOrd="0" destOrd="0" presId="urn:microsoft.com/office/officeart/2005/8/layout/hProcess6"/>
    <dgm:cxn modelId="{2BC12529-5D01-4183-97AA-62F38F2D809C}" type="presOf" srcId="{05AC03F0-CAEC-4990-AF3D-E826CE17E68F}" destId="{CEB3697D-ED99-4743-84C0-A1F0E772572C}" srcOrd="1" destOrd="0" presId="urn:microsoft.com/office/officeart/2005/8/layout/hProcess6"/>
    <dgm:cxn modelId="{1B37C631-7CF7-4EC6-8A40-254F2DEB1802}" type="presOf" srcId="{05AC03F0-CAEC-4990-AF3D-E826CE17E68F}" destId="{49DC44FE-EE76-4ECE-A134-835DC407073D}" srcOrd="0" destOrd="0" presId="urn:microsoft.com/office/officeart/2005/8/layout/hProcess6"/>
    <dgm:cxn modelId="{4AB6CA37-47A4-407C-BFCE-0CE64D666358}" type="presOf" srcId="{92027C96-E13F-4D4E-B7F9-5D446BF11FCF}" destId="{BEDB63E4-3D52-4C0D-AC7A-F1169637D9B9}" srcOrd="1" destOrd="0" presId="urn:microsoft.com/office/officeart/2005/8/layout/hProcess6"/>
    <dgm:cxn modelId="{D8C56038-0491-4CD5-AD77-3E78A2D6943E}" srcId="{0858E3AD-5866-4C55-AA36-19534A420236}" destId="{0C156A01-47D1-4C39-9B21-3F50EF786144}" srcOrd="3" destOrd="0" parTransId="{10775791-86DA-4074-ACA9-9B5CE00F90D3}" sibTransId="{54E9D3DE-FAAE-4697-8CC6-A2F0EE000959}"/>
    <dgm:cxn modelId="{7BA95F3A-68B2-4CEF-92C2-25552959FF21}" type="presOf" srcId="{26A1F510-A8DF-4ACE-9A94-209C500E8632}" destId="{B966323C-80D6-40AB-A727-64565F417921}" srcOrd="1" destOrd="0" presId="urn:microsoft.com/office/officeart/2005/8/layout/hProcess6"/>
    <dgm:cxn modelId="{B568BE60-C45E-44CE-B0CC-A522979A8B70}" srcId="{8ABEDF3E-5999-48F0-811F-065A39F2873D}" destId="{92027C96-E13F-4D4E-B7F9-5D446BF11FCF}" srcOrd="0" destOrd="0" parTransId="{1FF84923-04D3-4929-B9EB-7DF89C67D382}" sibTransId="{21F882D1-E782-4AB0-8D69-1626A8EF5787}"/>
    <dgm:cxn modelId="{630BEE41-608C-4AC6-8E5A-051486C3BECC}" type="presOf" srcId="{92027C96-E13F-4D4E-B7F9-5D446BF11FCF}" destId="{C38CD5F5-07E8-4FB1-8478-B7940FE1D78C}" srcOrd="0" destOrd="0" presId="urn:microsoft.com/office/officeart/2005/8/layout/hProcess6"/>
    <dgm:cxn modelId="{3DF1DF48-3B9B-479B-8271-91F13DCFC059}" srcId="{0858E3AD-5866-4C55-AA36-19534A420236}" destId="{8ABEDF3E-5999-48F0-811F-065A39F2873D}" srcOrd="4" destOrd="0" parTransId="{94052D06-5C8F-45A7-B945-B77CD1E2C971}" sibTransId="{B1F25586-B593-40D9-963D-681CF2109645}"/>
    <dgm:cxn modelId="{D4DA4C74-D187-46EA-8641-EEA0CE633514}" srcId="{9E24A11F-680D-4F08-9B4E-42EF7CCA9B26}" destId="{33E409AC-7B8A-4625-AB56-21C163E9060B}" srcOrd="0" destOrd="0" parTransId="{38A721C2-23BE-43AA-9C89-A97FB19800A0}" sibTransId="{147BCFC9-D79C-4EC9-9DB1-C49A6C462544}"/>
    <dgm:cxn modelId="{9EE5A779-CA81-4F8C-A501-9A3A97FF99F2}" srcId="{0858E3AD-5866-4C55-AA36-19534A420236}" destId="{00DAC453-7B66-4099-9418-6846FD4E9B58}" srcOrd="0" destOrd="0" parTransId="{C93B19EC-355C-4B06-89C5-77E7A5B4CE89}" sibTransId="{34A8EEC3-F575-4EA3-AE99-6179BC532D5A}"/>
    <dgm:cxn modelId="{2CDEFD7A-06C2-42D9-8CDD-B74D450B949D}" srcId="{00DAC453-7B66-4099-9418-6846FD4E9B58}" destId="{26A1F510-A8DF-4ACE-9A94-209C500E8632}" srcOrd="0" destOrd="0" parTransId="{A1AF6E3A-0289-4642-8B75-41874D25518B}" sibTransId="{04841DFB-A9EF-4141-8E63-55E361CBB402}"/>
    <dgm:cxn modelId="{62121582-1AA9-4885-8D69-DCAB3E196910}" srcId="{0858E3AD-5866-4C55-AA36-19534A420236}" destId="{9E24A11F-680D-4F08-9B4E-42EF7CCA9B26}" srcOrd="1" destOrd="0" parTransId="{C0EE2620-96AC-4C51-8390-4AE751A40623}" sibTransId="{16605557-01A4-466E-AF73-13BA99A27B94}"/>
    <dgm:cxn modelId="{18AECD92-1249-46C9-BAB8-45B4255B225E}" type="presOf" srcId="{E2DC3564-9870-4706-A1C4-9BE94D815763}" destId="{C637FB51-5DA0-4D11-84AF-CE80770FFF17}" srcOrd="0" destOrd="0" presId="urn:microsoft.com/office/officeart/2005/8/layout/hProcess6"/>
    <dgm:cxn modelId="{536C199C-EE6E-40B6-97AD-61CAF997C7E9}" type="presOf" srcId="{26A1F510-A8DF-4ACE-9A94-209C500E8632}" destId="{6020CB14-7367-4C36-8729-5B1DE613EE4B}" srcOrd="0" destOrd="0" presId="urn:microsoft.com/office/officeart/2005/8/layout/hProcess6"/>
    <dgm:cxn modelId="{C99DD99C-D0EC-4C8E-86BF-DAE8D3ACC04F}" type="presOf" srcId="{33E409AC-7B8A-4625-AB56-21C163E9060B}" destId="{2B56DBAB-0FBD-4D87-87C6-8F0F7E6133A1}" srcOrd="1" destOrd="0" presId="urn:microsoft.com/office/officeart/2005/8/layout/hProcess6"/>
    <dgm:cxn modelId="{4B72939F-E5FC-47F9-8F52-768AA26D703C}" type="presOf" srcId="{E2DC3564-9870-4706-A1C4-9BE94D815763}" destId="{10D218AB-E11C-4811-A806-766AA9F82DD6}" srcOrd="1" destOrd="0" presId="urn:microsoft.com/office/officeart/2005/8/layout/hProcess6"/>
    <dgm:cxn modelId="{A8ED96A2-A40E-4873-8E72-510F40396C32}" srcId="{0858E3AD-5866-4C55-AA36-19534A420236}" destId="{59F66E40-CF2D-442E-A28C-97BF4265B50C}" srcOrd="2" destOrd="0" parTransId="{59010A54-6F81-4071-A64A-BDB652FC6EB3}" sibTransId="{B99C2460-6AAF-4213-A2F4-09AC3D255DC8}"/>
    <dgm:cxn modelId="{EED43BAD-5B31-49EC-BB99-62856F7EE72D}" type="presOf" srcId="{00DAC453-7B66-4099-9418-6846FD4E9B58}" destId="{8B7D1405-1AC5-4B44-9356-EEDEBB07EEF7}" srcOrd="0" destOrd="0" presId="urn:microsoft.com/office/officeart/2005/8/layout/hProcess6"/>
    <dgm:cxn modelId="{F0B489B1-A46C-46FC-8ECD-ECD77E07E8A6}" srcId="{0C156A01-47D1-4C39-9B21-3F50EF786144}" destId="{E2DC3564-9870-4706-A1C4-9BE94D815763}" srcOrd="0" destOrd="0" parTransId="{DD203709-F88B-41C9-8838-27D038AF3DCB}" sibTransId="{B2FBEB72-68C9-4C9D-9465-FCCAB975240D}"/>
    <dgm:cxn modelId="{FB0CD9BF-EA34-4DD8-9BB1-85BF58D1B3AF}" type="presOf" srcId="{0C156A01-47D1-4C39-9B21-3F50EF786144}" destId="{AB17BC4C-F54E-4B54-BB20-58F0B89D50CC}" srcOrd="0" destOrd="0" presId="urn:microsoft.com/office/officeart/2005/8/layout/hProcess6"/>
    <dgm:cxn modelId="{E0E756FB-1F6A-4BC3-91AF-CB9E07861E66}" type="presOf" srcId="{0858E3AD-5866-4C55-AA36-19534A420236}" destId="{E91899B6-2C23-4E54-BC26-363725D804E0}" srcOrd="0" destOrd="0" presId="urn:microsoft.com/office/officeart/2005/8/layout/hProcess6"/>
    <dgm:cxn modelId="{5CB0B789-9BCE-41DA-B040-97F913C5C437}" type="presParOf" srcId="{E91899B6-2C23-4E54-BC26-363725D804E0}" destId="{B86E7CB9-95B7-4D63-9F9B-6C2EAC98FEA3}" srcOrd="0" destOrd="0" presId="urn:microsoft.com/office/officeart/2005/8/layout/hProcess6"/>
    <dgm:cxn modelId="{6F9EF7F7-E253-470B-8CDA-882736F9F844}" type="presParOf" srcId="{B86E7CB9-95B7-4D63-9F9B-6C2EAC98FEA3}" destId="{126FBADF-F8D2-480A-BF43-C1B86CC898A5}" srcOrd="0" destOrd="0" presId="urn:microsoft.com/office/officeart/2005/8/layout/hProcess6"/>
    <dgm:cxn modelId="{BF190B12-4004-4D3C-B2D8-74ACA303573C}" type="presParOf" srcId="{B86E7CB9-95B7-4D63-9F9B-6C2EAC98FEA3}" destId="{6020CB14-7367-4C36-8729-5B1DE613EE4B}" srcOrd="1" destOrd="0" presId="urn:microsoft.com/office/officeart/2005/8/layout/hProcess6"/>
    <dgm:cxn modelId="{A2AC2210-0613-40FE-BC16-05BAAD762EC6}" type="presParOf" srcId="{B86E7CB9-95B7-4D63-9F9B-6C2EAC98FEA3}" destId="{B966323C-80D6-40AB-A727-64565F417921}" srcOrd="2" destOrd="0" presId="urn:microsoft.com/office/officeart/2005/8/layout/hProcess6"/>
    <dgm:cxn modelId="{720899C5-849C-4DC3-8656-9EF13F5812F3}" type="presParOf" srcId="{B86E7CB9-95B7-4D63-9F9B-6C2EAC98FEA3}" destId="{8B7D1405-1AC5-4B44-9356-EEDEBB07EEF7}" srcOrd="3" destOrd="0" presId="urn:microsoft.com/office/officeart/2005/8/layout/hProcess6"/>
    <dgm:cxn modelId="{570EF7D8-9254-4413-BD94-A154783AB232}" type="presParOf" srcId="{E91899B6-2C23-4E54-BC26-363725D804E0}" destId="{48729A84-AB20-46EE-B7DC-FD56228C708E}" srcOrd="1" destOrd="0" presId="urn:microsoft.com/office/officeart/2005/8/layout/hProcess6"/>
    <dgm:cxn modelId="{E8849E42-9F43-44E8-B66F-4FA5141539EA}" type="presParOf" srcId="{E91899B6-2C23-4E54-BC26-363725D804E0}" destId="{78688FB8-6EC6-45DF-87A3-4ECFE156FE79}" srcOrd="2" destOrd="0" presId="urn:microsoft.com/office/officeart/2005/8/layout/hProcess6"/>
    <dgm:cxn modelId="{20581A13-3AA8-4C45-9A0D-39F9BB31B48B}" type="presParOf" srcId="{78688FB8-6EC6-45DF-87A3-4ECFE156FE79}" destId="{9D825F48-74E6-47CF-B97C-479004274FEC}" srcOrd="0" destOrd="0" presId="urn:microsoft.com/office/officeart/2005/8/layout/hProcess6"/>
    <dgm:cxn modelId="{D906F405-E3BC-488C-8E61-036C02DB2634}" type="presParOf" srcId="{78688FB8-6EC6-45DF-87A3-4ECFE156FE79}" destId="{CB1AC0E5-54BF-4D27-8AB2-3642E14DFF6F}" srcOrd="1" destOrd="0" presId="urn:microsoft.com/office/officeart/2005/8/layout/hProcess6"/>
    <dgm:cxn modelId="{27924599-7EFE-4E0E-8C49-FDACABBCB634}" type="presParOf" srcId="{78688FB8-6EC6-45DF-87A3-4ECFE156FE79}" destId="{2B56DBAB-0FBD-4D87-87C6-8F0F7E6133A1}" srcOrd="2" destOrd="0" presId="urn:microsoft.com/office/officeart/2005/8/layout/hProcess6"/>
    <dgm:cxn modelId="{BA2D027A-7D79-4317-9D80-7D9B4DFF0B5B}" type="presParOf" srcId="{78688FB8-6EC6-45DF-87A3-4ECFE156FE79}" destId="{83D9AF20-455C-4B51-BC01-893F38841CA9}" srcOrd="3" destOrd="0" presId="urn:microsoft.com/office/officeart/2005/8/layout/hProcess6"/>
    <dgm:cxn modelId="{9495989C-92EA-4A90-9A33-6C8BEF4C9667}" type="presParOf" srcId="{E91899B6-2C23-4E54-BC26-363725D804E0}" destId="{2F0F4EC5-ABBF-4FF9-90B2-86E90698D706}" srcOrd="3" destOrd="0" presId="urn:microsoft.com/office/officeart/2005/8/layout/hProcess6"/>
    <dgm:cxn modelId="{A2EBF08B-4858-4753-B916-2CAA3CC83FAD}" type="presParOf" srcId="{E91899B6-2C23-4E54-BC26-363725D804E0}" destId="{33A788DA-C64D-47CB-AF29-5E96F0CC3465}" srcOrd="4" destOrd="0" presId="urn:microsoft.com/office/officeart/2005/8/layout/hProcess6"/>
    <dgm:cxn modelId="{3D264063-77DA-4C7F-A6A7-4BF903474BA4}" type="presParOf" srcId="{33A788DA-C64D-47CB-AF29-5E96F0CC3465}" destId="{F3421EDA-AB34-4897-B5A9-AF5BAC4F67F0}" srcOrd="0" destOrd="0" presId="urn:microsoft.com/office/officeart/2005/8/layout/hProcess6"/>
    <dgm:cxn modelId="{CD322897-6CC1-462F-B7C2-CFB6410FF686}" type="presParOf" srcId="{33A788DA-C64D-47CB-AF29-5E96F0CC3465}" destId="{49DC44FE-EE76-4ECE-A134-835DC407073D}" srcOrd="1" destOrd="0" presId="urn:microsoft.com/office/officeart/2005/8/layout/hProcess6"/>
    <dgm:cxn modelId="{6695D6DF-154B-4EDF-9EA8-35EBB3E657B7}" type="presParOf" srcId="{33A788DA-C64D-47CB-AF29-5E96F0CC3465}" destId="{CEB3697D-ED99-4743-84C0-A1F0E772572C}" srcOrd="2" destOrd="0" presId="urn:microsoft.com/office/officeart/2005/8/layout/hProcess6"/>
    <dgm:cxn modelId="{F45C5956-EC6C-4414-A163-5302527663EC}" type="presParOf" srcId="{33A788DA-C64D-47CB-AF29-5E96F0CC3465}" destId="{0D314E82-FC4F-4D36-A8FB-D7A36BAB4C2F}" srcOrd="3" destOrd="0" presId="urn:microsoft.com/office/officeart/2005/8/layout/hProcess6"/>
    <dgm:cxn modelId="{D2F3F0F7-95A4-4F7D-A50B-62BEDF2C6744}" type="presParOf" srcId="{E91899B6-2C23-4E54-BC26-363725D804E0}" destId="{0FA12833-BC0A-4046-B84C-0F1E7590E93E}" srcOrd="5" destOrd="0" presId="urn:microsoft.com/office/officeart/2005/8/layout/hProcess6"/>
    <dgm:cxn modelId="{46C216B2-DA80-4377-B93E-F2F7DB02BA30}" type="presParOf" srcId="{E91899B6-2C23-4E54-BC26-363725D804E0}" destId="{57229754-0FC3-4A3E-846F-C7E7D951F403}" srcOrd="6" destOrd="0" presId="urn:microsoft.com/office/officeart/2005/8/layout/hProcess6"/>
    <dgm:cxn modelId="{1CE2063F-8FC3-4781-92D2-5AAE72D37C7F}" type="presParOf" srcId="{57229754-0FC3-4A3E-846F-C7E7D951F403}" destId="{58B90C78-85BC-40D8-BC08-5857FEC9603A}" srcOrd="0" destOrd="0" presId="urn:microsoft.com/office/officeart/2005/8/layout/hProcess6"/>
    <dgm:cxn modelId="{814753F6-1CCC-4C04-B307-5EE2756BCB81}" type="presParOf" srcId="{57229754-0FC3-4A3E-846F-C7E7D951F403}" destId="{C637FB51-5DA0-4D11-84AF-CE80770FFF17}" srcOrd="1" destOrd="0" presId="urn:microsoft.com/office/officeart/2005/8/layout/hProcess6"/>
    <dgm:cxn modelId="{A8284027-F958-4B63-AF8D-72FCBBA42FE2}" type="presParOf" srcId="{57229754-0FC3-4A3E-846F-C7E7D951F403}" destId="{10D218AB-E11C-4811-A806-766AA9F82DD6}" srcOrd="2" destOrd="0" presId="urn:microsoft.com/office/officeart/2005/8/layout/hProcess6"/>
    <dgm:cxn modelId="{3561EA33-300C-451B-AD73-61857D657F0A}" type="presParOf" srcId="{57229754-0FC3-4A3E-846F-C7E7D951F403}" destId="{AB17BC4C-F54E-4B54-BB20-58F0B89D50CC}" srcOrd="3" destOrd="0" presId="urn:microsoft.com/office/officeart/2005/8/layout/hProcess6"/>
    <dgm:cxn modelId="{D85EDBB4-BE34-43E9-8B60-7927E6948446}" type="presParOf" srcId="{E91899B6-2C23-4E54-BC26-363725D804E0}" destId="{A3F2125A-24DA-4E41-97B1-01F103CE66D5}" srcOrd="7" destOrd="0" presId="urn:microsoft.com/office/officeart/2005/8/layout/hProcess6"/>
    <dgm:cxn modelId="{0E53B784-B71E-4F9D-84FD-0440AC39FE56}" type="presParOf" srcId="{E91899B6-2C23-4E54-BC26-363725D804E0}" destId="{24A9B9C4-03AF-43B9-BA71-9886953CB332}" srcOrd="8" destOrd="0" presId="urn:microsoft.com/office/officeart/2005/8/layout/hProcess6"/>
    <dgm:cxn modelId="{3EA26CF8-D4CB-4A85-872C-6572E5BAACEE}" type="presParOf" srcId="{24A9B9C4-03AF-43B9-BA71-9886953CB332}" destId="{53295214-9B16-4874-B36B-AE8190678C85}" srcOrd="0" destOrd="0" presId="urn:microsoft.com/office/officeart/2005/8/layout/hProcess6"/>
    <dgm:cxn modelId="{0397F9CB-67D0-4B89-92A8-AF0165B384C0}" type="presParOf" srcId="{24A9B9C4-03AF-43B9-BA71-9886953CB332}" destId="{C38CD5F5-07E8-4FB1-8478-B7940FE1D78C}" srcOrd="1" destOrd="0" presId="urn:microsoft.com/office/officeart/2005/8/layout/hProcess6"/>
    <dgm:cxn modelId="{873FCE08-F385-4B15-8D05-C6DEFB01603A}" type="presParOf" srcId="{24A9B9C4-03AF-43B9-BA71-9886953CB332}" destId="{BEDB63E4-3D52-4C0D-AC7A-F1169637D9B9}" srcOrd="2" destOrd="0" presId="urn:microsoft.com/office/officeart/2005/8/layout/hProcess6"/>
    <dgm:cxn modelId="{E0F95C1C-4E7B-472A-855A-CFD553D42E75}" type="presParOf" srcId="{24A9B9C4-03AF-43B9-BA71-9886953CB332}" destId="{5F0F94E4-F75D-44B4-B7B6-C0F3B0A6E4F6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0AD708-E032-4A30-BD30-DCFDA434D289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2B7EEE1-9F19-47AD-A282-4924355867E0}">
      <dgm:prSet phldrT="[Texte]"/>
      <dgm:spPr>
        <a:solidFill>
          <a:schemeClr val="accent6"/>
        </a:solidFill>
      </dgm:spPr>
      <dgm:t>
        <a:bodyPr/>
        <a:lstStyle/>
        <a:p>
          <a:r>
            <a:rPr lang="fr-FR" dirty="0"/>
            <a:t>2016-2019 </a:t>
          </a:r>
        </a:p>
      </dgm:t>
    </dgm:pt>
    <dgm:pt modelId="{90DFA955-1A81-49CA-849D-A48E110D6EE2}" type="parTrans" cxnId="{99E4C580-C247-436D-9513-986A838EDD9D}">
      <dgm:prSet/>
      <dgm:spPr/>
      <dgm:t>
        <a:bodyPr/>
        <a:lstStyle/>
        <a:p>
          <a:endParaRPr lang="fr-FR"/>
        </a:p>
      </dgm:t>
    </dgm:pt>
    <dgm:pt modelId="{3A5E3AF2-E012-4019-81EB-186A936BB518}" type="sibTrans" cxnId="{99E4C580-C247-436D-9513-986A838EDD9D}">
      <dgm:prSet/>
      <dgm:spPr/>
      <dgm:t>
        <a:bodyPr/>
        <a:lstStyle/>
        <a:p>
          <a:endParaRPr lang="fr-FR"/>
        </a:p>
      </dgm:t>
    </dgm:pt>
    <dgm:pt modelId="{A85089F9-4CB6-4E26-AA90-3380A5C310A6}">
      <dgm:prSet phldrT="[Texte]" custT="1"/>
      <dgm:spPr/>
      <dgm:t>
        <a:bodyPr/>
        <a:lstStyle/>
        <a:p>
          <a:r>
            <a:rPr lang="fr-FR" sz="1200" dirty="0"/>
            <a:t>Evaluation IRSTEA avec services techniques CGET/Régions</a:t>
          </a:r>
        </a:p>
      </dgm:t>
    </dgm:pt>
    <dgm:pt modelId="{2E3BBEB1-9E92-4B09-9830-BA34C29043EB}" type="parTrans" cxnId="{10F472C2-4B05-47D9-8293-7D9CE1B9803E}">
      <dgm:prSet/>
      <dgm:spPr/>
      <dgm:t>
        <a:bodyPr/>
        <a:lstStyle/>
        <a:p>
          <a:endParaRPr lang="fr-FR"/>
        </a:p>
      </dgm:t>
    </dgm:pt>
    <dgm:pt modelId="{B65C5162-BA80-4F45-8FD4-A96EE1007BB5}" type="sibTrans" cxnId="{10F472C2-4B05-47D9-8293-7D9CE1B9803E}">
      <dgm:prSet/>
      <dgm:spPr/>
      <dgm:t>
        <a:bodyPr/>
        <a:lstStyle/>
        <a:p>
          <a:endParaRPr lang="fr-FR"/>
        </a:p>
      </dgm:t>
    </dgm:pt>
    <dgm:pt modelId="{74DE4DA0-A06A-4356-91B9-5739FAA5087F}">
      <dgm:prSet phldrT="[Texte]"/>
      <dgm:spPr>
        <a:solidFill>
          <a:schemeClr val="accent4"/>
        </a:solidFill>
      </dgm:spPr>
      <dgm:t>
        <a:bodyPr/>
        <a:lstStyle/>
        <a:p>
          <a:r>
            <a:rPr lang="fr-FR" dirty="0"/>
            <a:t>2018-2019</a:t>
          </a:r>
        </a:p>
      </dgm:t>
    </dgm:pt>
    <dgm:pt modelId="{24067B25-4EAC-4CFD-B5DB-9CA6C48387DC}" type="parTrans" cxnId="{6D467B96-3833-4838-8AC3-310B31511113}">
      <dgm:prSet/>
      <dgm:spPr/>
      <dgm:t>
        <a:bodyPr/>
        <a:lstStyle/>
        <a:p>
          <a:endParaRPr lang="fr-FR"/>
        </a:p>
      </dgm:t>
    </dgm:pt>
    <dgm:pt modelId="{91DFA7EB-F89F-4B2A-B226-32D7AAF6D5E9}" type="sibTrans" cxnId="{6D467B96-3833-4838-8AC3-310B31511113}">
      <dgm:prSet/>
      <dgm:spPr/>
      <dgm:t>
        <a:bodyPr/>
        <a:lstStyle/>
        <a:p>
          <a:endParaRPr lang="fr-FR"/>
        </a:p>
      </dgm:t>
    </dgm:pt>
    <dgm:pt modelId="{4156A216-BFE2-422E-8F76-A5E0C884A918}">
      <dgm:prSet phldrT="[Texte]" custT="1"/>
      <dgm:spPr/>
      <dgm:t>
        <a:bodyPr/>
        <a:lstStyle/>
        <a:p>
          <a:r>
            <a:rPr lang="fr-FR" sz="1200" dirty="0"/>
            <a:t>Séminaires animateurs EV</a:t>
          </a:r>
        </a:p>
      </dgm:t>
    </dgm:pt>
    <dgm:pt modelId="{BF27780E-E5D5-44BD-BCB2-7E477C78600E}" type="parTrans" cxnId="{A2B175DA-2927-4069-BD2D-EE51F93BE418}">
      <dgm:prSet/>
      <dgm:spPr/>
      <dgm:t>
        <a:bodyPr/>
        <a:lstStyle/>
        <a:p>
          <a:endParaRPr lang="fr-FR"/>
        </a:p>
      </dgm:t>
    </dgm:pt>
    <dgm:pt modelId="{1F5DC93A-0F59-4EA3-80B2-DD482695DE68}" type="sibTrans" cxnId="{A2B175DA-2927-4069-BD2D-EE51F93BE418}">
      <dgm:prSet/>
      <dgm:spPr/>
      <dgm:t>
        <a:bodyPr/>
        <a:lstStyle/>
        <a:p>
          <a:endParaRPr lang="fr-FR"/>
        </a:p>
      </dgm:t>
    </dgm:pt>
    <dgm:pt modelId="{54B3A30C-C626-40C3-94CF-3A098C655A7F}">
      <dgm:prSet custT="1"/>
      <dgm:spPr/>
      <dgm:t>
        <a:bodyPr/>
        <a:lstStyle/>
        <a:p>
          <a:r>
            <a:rPr lang="fr-FR" sz="1200" dirty="0"/>
            <a:t>Groupe de travail actualisation</a:t>
          </a:r>
        </a:p>
      </dgm:t>
    </dgm:pt>
    <dgm:pt modelId="{93FE939B-7CCF-47F1-A0FB-B839F29BC2FE}" type="parTrans" cxnId="{A05AF7AC-8B75-479A-A012-889B53288704}">
      <dgm:prSet/>
      <dgm:spPr/>
      <dgm:t>
        <a:bodyPr/>
        <a:lstStyle/>
        <a:p>
          <a:endParaRPr lang="fr-FR"/>
        </a:p>
      </dgm:t>
    </dgm:pt>
    <dgm:pt modelId="{763D7458-C8F2-4F5D-86E1-99C3E3ADD44B}" type="sibTrans" cxnId="{A05AF7AC-8B75-479A-A012-889B53288704}">
      <dgm:prSet/>
      <dgm:spPr/>
      <dgm:t>
        <a:bodyPr/>
        <a:lstStyle/>
        <a:p>
          <a:endParaRPr lang="fr-FR"/>
        </a:p>
      </dgm:t>
    </dgm:pt>
    <dgm:pt modelId="{6DCA2197-81DC-4105-B336-B9BE85BCE1C8}">
      <dgm:prSet custT="1"/>
      <dgm:spPr/>
      <dgm:t>
        <a:bodyPr/>
        <a:lstStyle/>
        <a:p>
          <a:r>
            <a:rPr lang="fr-FR" sz="1200" dirty="0"/>
            <a:t>Expertise </a:t>
          </a:r>
          <a:r>
            <a:rPr lang="fr-FR" sz="1200" dirty="0" err="1"/>
            <a:t>Alpaconseil</a:t>
          </a:r>
          <a:endParaRPr lang="fr-FR" sz="1200" dirty="0"/>
        </a:p>
      </dgm:t>
    </dgm:pt>
    <dgm:pt modelId="{2E7DBCC0-6AA0-417A-A958-40CFCB02D8F6}" type="parTrans" cxnId="{B5B52DA1-D4EB-4F41-BA55-7FCEDAABE7FC}">
      <dgm:prSet/>
      <dgm:spPr/>
      <dgm:t>
        <a:bodyPr/>
        <a:lstStyle/>
        <a:p>
          <a:endParaRPr lang="fr-FR"/>
        </a:p>
      </dgm:t>
    </dgm:pt>
    <dgm:pt modelId="{312DDF11-65F8-4B58-AE58-697494ABC7BE}" type="sibTrans" cxnId="{B5B52DA1-D4EB-4F41-BA55-7FCEDAABE7FC}">
      <dgm:prSet/>
      <dgm:spPr/>
      <dgm:t>
        <a:bodyPr/>
        <a:lstStyle/>
        <a:p>
          <a:endParaRPr lang="fr-FR"/>
        </a:p>
      </dgm:t>
    </dgm:pt>
    <dgm:pt modelId="{81D1B918-C770-4FD3-8DC3-B745489E1417}" type="pres">
      <dgm:prSet presAssocID="{B70AD708-E032-4A30-BD30-DCFDA434D289}" presName="list" presStyleCnt="0">
        <dgm:presLayoutVars>
          <dgm:dir/>
          <dgm:animLvl val="lvl"/>
        </dgm:presLayoutVars>
      </dgm:prSet>
      <dgm:spPr/>
    </dgm:pt>
    <dgm:pt modelId="{4B90AAE2-8A7F-4FBE-A464-A8E5948F5338}" type="pres">
      <dgm:prSet presAssocID="{22B7EEE1-9F19-47AD-A282-4924355867E0}" presName="posSpace" presStyleCnt="0"/>
      <dgm:spPr/>
    </dgm:pt>
    <dgm:pt modelId="{69ABF4BA-C6F9-40C3-9FF3-C512E8903523}" type="pres">
      <dgm:prSet presAssocID="{22B7EEE1-9F19-47AD-A282-4924355867E0}" presName="vertFlow" presStyleCnt="0"/>
      <dgm:spPr/>
    </dgm:pt>
    <dgm:pt modelId="{E922817D-42C6-45F4-B9CD-D492DD6C69C1}" type="pres">
      <dgm:prSet presAssocID="{22B7EEE1-9F19-47AD-A282-4924355867E0}" presName="topSpace" presStyleCnt="0"/>
      <dgm:spPr/>
    </dgm:pt>
    <dgm:pt modelId="{84C55A39-BA2E-43D3-8837-68CD79CB0B92}" type="pres">
      <dgm:prSet presAssocID="{22B7EEE1-9F19-47AD-A282-4924355867E0}" presName="firstComp" presStyleCnt="0"/>
      <dgm:spPr/>
    </dgm:pt>
    <dgm:pt modelId="{E874D76C-C246-4DC0-847F-B01AD8E19361}" type="pres">
      <dgm:prSet presAssocID="{22B7EEE1-9F19-47AD-A282-4924355867E0}" presName="firstChild" presStyleLbl="bgAccFollowNode1" presStyleIdx="0" presStyleCnt="4" custScaleX="92632" custScaleY="33246" custLinFactNeighborX="-13973" custLinFactNeighborY="12989"/>
      <dgm:spPr/>
    </dgm:pt>
    <dgm:pt modelId="{50661F66-1FFB-4C9F-9C86-3431D08FFE61}" type="pres">
      <dgm:prSet presAssocID="{22B7EEE1-9F19-47AD-A282-4924355867E0}" presName="firstChildTx" presStyleLbl="bgAccFollowNode1" presStyleIdx="0" presStyleCnt="4">
        <dgm:presLayoutVars>
          <dgm:bulletEnabled val="1"/>
        </dgm:presLayoutVars>
      </dgm:prSet>
      <dgm:spPr/>
    </dgm:pt>
    <dgm:pt modelId="{1E44F362-C608-462C-8957-F9CB8D786A1B}" type="pres">
      <dgm:prSet presAssocID="{22B7EEE1-9F19-47AD-A282-4924355867E0}" presName="negSpace" presStyleCnt="0"/>
      <dgm:spPr/>
    </dgm:pt>
    <dgm:pt modelId="{F89BDF02-1175-4D7B-B40D-130EF5186DA7}" type="pres">
      <dgm:prSet presAssocID="{22B7EEE1-9F19-47AD-A282-4924355867E0}" presName="circle" presStyleLbl="node1" presStyleIdx="0" presStyleCnt="2" custScaleX="41193" custScaleY="35074" custLinFactNeighborX="37718" custLinFactNeighborY="32484"/>
      <dgm:spPr/>
    </dgm:pt>
    <dgm:pt modelId="{D88A340D-ACB5-4DBF-B606-12D41C1C9925}" type="pres">
      <dgm:prSet presAssocID="{3A5E3AF2-E012-4019-81EB-186A936BB518}" presName="transSpace" presStyleCnt="0"/>
      <dgm:spPr/>
    </dgm:pt>
    <dgm:pt modelId="{B2686647-6FCF-416F-800E-8805E2D4B25E}" type="pres">
      <dgm:prSet presAssocID="{74DE4DA0-A06A-4356-91B9-5739FAA5087F}" presName="posSpace" presStyleCnt="0"/>
      <dgm:spPr/>
    </dgm:pt>
    <dgm:pt modelId="{5E482466-7B9F-4F41-AFE4-2469B4982785}" type="pres">
      <dgm:prSet presAssocID="{74DE4DA0-A06A-4356-91B9-5739FAA5087F}" presName="vertFlow" presStyleCnt="0"/>
      <dgm:spPr/>
    </dgm:pt>
    <dgm:pt modelId="{5CB7BF27-51C2-4AEA-9697-A8EC7E1EA16C}" type="pres">
      <dgm:prSet presAssocID="{74DE4DA0-A06A-4356-91B9-5739FAA5087F}" presName="topSpace" presStyleCnt="0"/>
      <dgm:spPr/>
    </dgm:pt>
    <dgm:pt modelId="{48D94DE4-8A18-491B-8F68-571538927FC7}" type="pres">
      <dgm:prSet presAssocID="{74DE4DA0-A06A-4356-91B9-5739FAA5087F}" presName="firstComp" presStyleCnt="0"/>
      <dgm:spPr/>
    </dgm:pt>
    <dgm:pt modelId="{F44C405A-3F0B-4D65-A44C-5DE3C3B23F30}" type="pres">
      <dgm:prSet presAssocID="{74DE4DA0-A06A-4356-91B9-5739FAA5087F}" presName="firstChild" presStyleLbl="bgAccFollowNode1" presStyleIdx="1" presStyleCnt="4" custScaleX="89150" custScaleY="26651" custLinFactNeighborX="-11669" custLinFactNeighborY="-1695"/>
      <dgm:spPr/>
    </dgm:pt>
    <dgm:pt modelId="{83CBD7FF-783E-4E7E-A0FA-96EF905DE648}" type="pres">
      <dgm:prSet presAssocID="{74DE4DA0-A06A-4356-91B9-5739FAA5087F}" presName="firstChildTx" presStyleLbl="bgAccFollowNode1" presStyleIdx="1" presStyleCnt="4">
        <dgm:presLayoutVars>
          <dgm:bulletEnabled val="1"/>
        </dgm:presLayoutVars>
      </dgm:prSet>
      <dgm:spPr/>
    </dgm:pt>
    <dgm:pt modelId="{B3E78FA5-B87D-4F93-8BC4-044890DE72EA}" type="pres">
      <dgm:prSet presAssocID="{54B3A30C-C626-40C3-94CF-3A098C655A7F}" presName="comp" presStyleCnt="0"/>
      <dgm:spPr/>
    </dgm:pt>
    <dgm:pt modelId="{B8229E13-4237-45CF-98DE-44E33657D2AE}" type="pres">
      <dgm:prSet presAssocID="{54B3A30C-C626-40C3-94CF-3A098C655A7F}" presName="child" presStyleLbl="bgAccFollowNode1" presStyleIdx="2" presStyleCnt="4" custScaleX="89150" custScaleY="26651" custLinFactNeighborX="-11669" custLinFactNeighborY="-1695"/>
      <dgm:spPr/>
    </dgm:pt>
    <dgm:pt modelId="{3042AF79-E65D-4C98-9769-2B997EDC18D9}" type="pres">
      <dgm:prSet presAssocID="{54B3A30C-C626-40C3-94CF-3A098C655A7F}" presName="childTx" presStyleLbl="bgAccFollowNode1" presStyleIdx="2" presStyleCnt="4">
        <dgm:presLayoutVars>
          <dgm:bulletEnabled val="1"/>
        </dgm:presLayoutVars>
      </dgm:prSet>
      <dgm:spPr/>
    </dgm:pt>
    <dgm:pt modelId="{F2EEFE62-EBDB-4318-AFA7-61AA04210A59}" type="pres">
      <dgm:prSet presAssocID="{6DCA2197-81DC-4105-B336-B9BE85BCE1C8}" presName="comp" presStyleCnt="0"/>
      <dgm:spPr/>
    </dgm:pt>
    <dgm:pt modelId="{47288546-07DF-4FA1-B36D-1457EB4DF019}" type="pres">
      <dgm:prSet presAssocID="{6DCA2197-81DC-4105-B336-B9BE85BCE1C8}" presName="child" presStyleLbl="bgAccFollowNode1" presStyleIdx="3" presStyleCnt="4" custScaleX="89150" custScaleY="26651" custLinFactNeighborX="-11670" custLinFactNeighborY="-1542"/>
      <dgm:spPr/>
    </dgm:pt>
    <dgm:pt modelId="{E0447C0A-7450-47E4-8ED1-C47F04D7B395}" type="pres">
      <dgm:prSet presAssocID="{6DCA2197-81DC-4105-B336-B9BE85BCE1C8}" presName="childTx" presStyleLbl="bgAccFollowNode1" presStyleIdx="3" presStyleCnt="4">
        <dgm:presLayoutVars>
          <dgm:bulletEnabled val="1"/>
        </dgm:presLayoutVars>
      </dgm:prSet>
      <dgm:spPr/>
    </dgm:pt>
    <dgm:pt modelId="{D8FEC930-0919-43FE-8B44-EA0368296578}" type="pres">
      <dgm:prSet presAssocID="{74DE4DA0-A06A-4356-91B9-5739FAA5087F}" presName="negSpace" presStyleCnt="0"/>
      <dgm:spPr/>
    </dgm:pt>
    <dgm:pt modelId="{218FD850-DDB6-48EF-AD5E-5741B115EF74}" type="pres">
      <dgm:prSet presAssocID="{74DE4DA0-A06A-4356-91B9-5739FAA5087F}" presName="circle" presStyleLbl="node1" presStyleIdx="1" presStyleCnt="2" custScaleX="41289" custScaleY="35033" custLinFactNeighborX="27918" custLinFactNeighborY="28627"/>
      <dgm:spPr/>
    </dgm:pt>
  </dgm:ptLst>
  <dgm:cxnLst>
    <dgm:cxn modelId="{AD60E00A-0B47-4D6F-9A75-E2368D1BDBC5}" type="presOf" srcId="{A85089F9-4CB6-4E26-AA90-3380A5C310A6}" destId="{E874D76C-C246-4DC0-847F-B01AD8E19361}" srcOrd="0" destOrd="0" presId="urn:microsoft.com/office/officeart/2005/8/layout/hList9"/>
    <dgm:cxn modelId="{2CE6CC43-026C-401C-B2F1-7D2CFBE080E9}" type="presOf" srcId="{54B3A30C-C626-40C3-94CF-3A098C655A7F}" destId="{3042AF79-E65D-4C98-9769-2B997EDC18D9}" srcOrd="1" destOrd="0" presId="urn:microsoft.com/office/officeart/2005/8/layout/hList9"/>
    <dgm:cxn modelId="{B849EE74-4625-408F-BD75-1D54D4E94A0E}" type="presOf" srcId="{B70AD708-E032-4A30-BD30-DCFDA434D289}" destId="{81D1B918-C770-4FD3-8DC3-B745489E1417}" srcOrd="0" destOrd="0" presId="urn:microsoft.com/office/officeart/2005/8/layout/hList9"/>
    <dgm:cxn modelId="{F98DBF5A-57EA-42C6-877E-383ABDA8B4B6}" type="presOf" srcId="{6DCA2197-81DC-4105-B336-B9BE85BCE1C8}" destId="{47288546-07DF-4FA1-B36D-1457EB4DF019}" srcOrd="0" destOrd="0" presId="urn:microsoft.com/office/officeart/2005/8/layout/hList9"/>
    <dgm:cxn modelId="{99E4C580-C247-436D-9513-986A838EDD9D}" srcId="{B70AD708-E032-4A30-BD30-DCFDA434D289}" destId="{22B7EEE1-9F19-47AD-A282-4924355867E0}" srcOrd="0" destOrd="0" parTransId="{90DFA955-1A81-49CA-849D-A48E110D6EE2}" sibTransId="{3A5E3AF2-E012-4019-81EB-186A936BB518}"/>
    <dgm:cxn modelId="{EFFF2F85-640C-4E9E-94FA-0C60AE6861AD}" type="presOf" srcId="{74DE4DA0-A06A-4356-91B9-5739FAA5087F}" destId="{218FD850-DDB6-48EF-AD5E-5741B115EF74}" srcOrd="0" destOrd="0" presId="urn:microsoft.com/office/officeart/2005/8/layout/hList9"/>
    <dgm:cxn modelId="{6D467B96-3833-4838-8AC3-310B31511113}" srcId="{B70AD708-E032-4A30-BD30-DCFDA434D289}" destId="{74DE4DA0-A06A-4356-91B9-5739FAA5087F}" srcOrd="1" destOrd="0" parTransId="{24067B25-4EAC-4CFD-B5DB-9CA6C48387DC}" sibTransId="{91DFA7EB-F89F-4B2A-B226-32D7AAF6D5E9}"/>
    <dgm:cxn modelId="{B5B52DA1-D4EB-4F41-BA55-7FCEDAABE7FC}" srcId="{74DE4DA0-A06A-4356-91B9-5739FAA5087F}" destId="{6DCA2197-81DC-4105-B336-B9BE85BCE1C8}" srcOrd="2" destOrd="0" parTransId="{2E7DBCC0-6AA0-417A-A958-40CFCB02D8F6}" sibTransId="{312DDF11-65F8-4B58-AE58-697494ABC7BE}"/>
    <dgm:cxn modelId="{032BB2A8-C1D3-4B72-B3BA-EB34C52A6437}" type="presOf" srcId="{54B3A30C-C626-40C3-94CF-3A098C655A7F}" destId="{B8229E13-4237-45CF-98DE-44E33657D2AE}" srcOrd="0" destOrd="0" presId="urn:microsoft.com/office/officeart/2005/8/layout/hList9"/>
    <dgm:cxn modelId="{A05AF7AC-8B75-479A-A012-889B53288704}" srcId="{74DE4DA0-A06A-4356-91B9-5739FAA5087F}" destId="{54B3A30C-C626-40C3-94CF-3A098C655A7F}" srcOrd="1" destOrd="0" parTransId="{93FE939B-7CCF-47F1-A0FB-B839F29BC2FE}" sibTransId="{763D7458-C8F2-4F5D-86E1-99C3E3ADD44B}"/>
    <dgm:cxn modelId="{4E5FDBB2-0532-4FA6-9340-CC93D8B2EB9E}" type="presOf" srcId="{A85089F9-4CB6-4E26-AA90-3380A5C310A6}" destId="{50661F66-1FFB-4C9F-9C86-3431D08FFE61}" srcOrd="1" destOrd="0" presId="urn:microsoft.com/office/officeart/2005/8/layout/hList9"/>
    <dgm:cxn modelId="{10F472C2-4B05-47D9-8293-7D9CE1B9803E}" srcId="{22B7EEE1-9F19-47AD-A282-4924355867E0}" destId="{A85089F9-4CB6-4E26-AA90-3380A5C310A6}" srcOrd="0" destOrd="0" parTransId="{2E3BBEB1-9E92-4B09-9830-BA34C29043EB}" sibTransId="{B65C5162-BA80-4F45-8FD4-A96EE1007BB5}"/>
    <dgm:cxn modelId="{52B75ACD-8863-4B78-8A51-F4AEF9330DBA}" type="presOf" srcId="{4156A216-BFE2-422E-8F76-A5E0C884A918}" destId="{F44C405A-3F0B-4D65-A44C-5DE3C3B23F30}" srcOrd="0" destOrd="0" presId="urn:microsoft.com/office/officeart/2005/8/layout/hList9"/>
    <dgm:cxn modelId="{383D84D0-7E18-41A0-9546-DDDEE12C9044}" type="presOf" srcId="{6DCA2197-81DC-4105-B336-B9BE85BCE1C8}" destId="{E0447C0A-7450-47E4-8ED1-C47F04D7B395}" srcOrd="1" destOrd="0" presId="urn:microsoft.com/office/officeart/2005/8/layout/hList9"/>
    <dgm:cxn modelId="{A2B175DA-2927-4069-BD2D-EE51F93BE418}" srcId="{74DE4DA0-A06A-4356-91B9-5739FAA5087F}" destId="{4156A216-BFE2-422E-8F76-A5E0C884A918}" srcOrd="0" destOrd="0" parTransId="{BF27780E-E5D5-44BD-BCB2-7E477C78600E}" sibTransId="{1F5DC93A-0F59-4EA3-80B2-DD482695DE68}"/>
    <dgm:cxn modelId="{38A8D5EB-0E6E-410B-BEDC-5ABBB00377B3}" type="presOf" srcId="{4156A216-BFE2-422E-8F76-A5E0C884A918}" destId="{83CBD7FF-783E-4E7E-A0FA-96EF905DE648}" srcOrd="1" destOrd="0" presId="urn:microsoft.com/office/officeart/2005/8/layout/hList9"/>
    <dgm:cxn modelId="{3674C2FA-7524-4C8D-B27C-C4A24685DE10}" type="presOf" srcId="{22B7EEE1-9F19-47AD-A282-4924355867E0}" destId="{F89BDF02-1175-4D7B-B40D-130EF5186DA7}" srcOrd="0" destOrd="0" presId="urn:microsoft.com/office/officeart/2005/8/layout/hList9"/>
    <dgm:cxn modelId="{BE344943-B52E-45ED-B687-2D86F73FD7F9}" type="presParOf" srcId="{81D1B918-C770-4FD3-8DC3-B745489E1417}" destId="{4B90AAE2-8A7F-4FBE-A464-A8E5948F5338}" srcOrd="0" destOrd="0" presId="urn:microsoft.com/office/officeart/2005/8/layout/hList9"/>
    <dgm:cxn modelId="{59049246-1288-4F05-A2DD-5803E3FDA310}" type="presParOf" srcId="{81D1B918-C770-4FD3-8DC3-B745489E1417}" destId="{69ABF4BA-C6F9-40C3-9FF3-C512E8903523}" srcOrd="1" destOrd="0" presId="urn:microsoft.com/office/officeart/2005/8/layout/hList9"/>
    <dgm:cxn modelId="{8C30DEBD-319F-401B-9219-BA42BDF5C92E}" type="presParOf" srcId="{69ABF4BA-C6F9-40C3-9FF3-C512E8903523}" destId="{E922817D-42C6-45F4-B9CD-D492DD6C69C1}" srcOrd="0" destOrd="0" presId="urn:microsoft.com/office/officeart/2005/8/layout/hList9"/>
    <dgm:cxn modelId="{366C7C6E-AC79-46A8-B141-9F1C77B2ED9E}" type="presParOf" srcId="{69ABF4BA-C6F9-40C3-9FF3-C512E8903523}" destId="{84C55A39-BA2E-43D3-8837-68CD79CB0B92}" srcOrd="1" destOrd="0" presId="urn:microsoft.com/office/officeart/2005/8/layout/hList9"/>
    <dgm:cxn modelId="{6DBB1955-2CA6-4E0A-9D5A-8AC636D694CA}" type="presParOf" srcId="{84C55A39-BA2E-43D3-8837-68CD79CB0B92}" destId="{E874D76C-C246-4DC0-847F-B01AD8E19361}" srcOrd="0" destOrd="0" presId="urn:microsoft.com/office/officeart/2005/8/layout/hList9"/>
    <dgm:cxn modelId="{04255A5E-0096-422F-AF57-A03A31FA1137}" type="presParOf" srcId="{84C55A39-BA2E-43D3-8837-68CD79CB0B92}" destId="{50661F66-1FFB-4C9F-9C86-3431D08FFE61}" srcOrd="1" destOrd="0" presId="urn:microsoft.com/office/officeart/2005/8/layout/hList9"/>
    <dgm:cxn modelId="{ADE3B208-773B-4509-A198-1D46EA7A714A}" type="presParOf" srcId="{81D1B918-C770-4FD3-8DC3-B745489E1417}" destId="{1E44F362-C608-462C-8957-F9CB8D786A1B}" srcOrd="2" destOrd="0" presId="urn:microsoft.com/office/officeart/2005/8/layout/hList9"/>
    <dgm:cxn modelId="{1ED94D6B-51BF-4D37-88BB-478FCCEF4270}" type="presParOf" srcId="{81D1B918-C770-4FD3-8DC3-B745489E1417}" destId="{F89BDF02-1175-4D7B-B40D-130EF5186DA7}" srcOrd="3" destOrd="0" presId="urn:microsoft.com/office/officeart/2005/8/layout/hList9"/>
    <dgm:cxn modelId="{3F3F3BC0-678C-43B1-BBC6-B30ADB30AF47}" type="presParOf" srcId="{81D1B918-C770-4FD3-8DC3-B745489E1417}" destId="{D88A340D-ACB5-4DBF-B606-12D41C1C9925}" srcOrd="4" destOrd="0" presId="urn:microsoft.com/office/officeart/2005/8/layout/hList9"/>
    <dgm:cxn modelId="{085996F3-3C0B-48D3-B7BA-DB5C7A79586B}" type="presParOf" srcId="{81D1B918-C770-4FD3-8DC3-B745489E1417}" destId="{B2686647-6FCF-416F-800E-8805E2D4B25E}" srcOrd="5" destOrd="0" presId="urn:microsoft.com/office/officeart/2005/8/layout/hList9"/>
    <dgm:cxn modelId="{C780ED25-ADAF-453B-BE38-220DF81C46CB}" type="presParOf" srcId="{81D1B918-C770-4FD3-8DC3-B745489E1417}" destId="{5E482466-7B9F-4F41-AFE4-2469B4982785}" srcOrd="6" destOrd="0" presId="urn:microsoft.com/office/officeart/2005/8/layout/hList9"/>
    <dgm:cxn modelId="{C013485D-7979-4DF4-A2AA-334F120E8B87}" type="presParOf" srcId="{5E482466-7B9F-4F41-AFE4-2469B4982785}" destId="{5CB7BF27-51C2-4AEA-9697-A8EC7E1EA16C}" srcOrd="0" destOrd="0" presId="urn:microsoft.com/office/officeart/2005/8/layout/hList9"/>
    <dgm:cxn modelId="{87D50F97-1575-4AE2-A115-2473A022BA99}" type="presParOf" srcId="{5E482466-7B9F-4F41-AFE4-2469B4982785}" destId="{48D94DE4-8A18-491B-8F68-571538927FC7}" srcOrd="1" destOrd="0" presId="urn:microsoft.com/office/officeart/2005/8/layout/hList9"/>
    <dgm:cxn modelId="{81F0B8F2-EE57-4939-BE11-DDEB29C7625B}" type="presParOf" srcId="{48D94DE4-8A18-491B-8F68-571538927FC7}" destId="{F44C405A-3F0B-4D65-A44C-5DE3C3B23F30}" srcOrd="0" destOrd="0" presId="urn:microsoft.com/office/officeart/2005/8/layout/hList9"/>
    <dgm:cxn modelId="{44EDE1B7-825C-4D99-80A1-2BAB1506753E}" type="presParOf" srcId="{48D94DE4-8A18-491B-8F68-571538927FC7}" destId="{83CBD7FF-783E-4E7E-A0FA-96EF905DE648}" srcOrd="1" destOrd="0" presId="urn:microsoft.com/office/officeart/2005/8/layout/hList9"/>
    <dgm:cxn modelId="{58153733-3C08-4EAD-834F-01B580A039E3}" type="presParOf" srcId="{5E482466-7B9F-4F41-AFE4-2469B4982785}" destId="{B3E78FA5-B87D-4F93-8BC4-044890DE72EA}" srcOrd="2" destOrd="0" presId="urn:microsoft.com/office/officeart/2005/8/layout/hList9"/>
    <dgm:cxn modelId="{AC50095E-46D3-4CE8-A692-F847E6994CB4}" type="presParOf" srcId="{B3E78FA5-B87D-4F93-8BC4-044890DE72EA}" destId="{B8229E13-4237-45CF-98DE-44E33657D2AE}" srcOrd="0" destOrd="0" presId="urn:microsoft.com/office/officeart/2005/8/layout/hList9"/>
    <dgm:cxn modelId="{99F89E46-2552-4F0F-97F5-F46B2087D6DF}" type="presParOf" srcId="{B3E78FA5-B87D-4F93-8BC4-044890DE72EA}" destId="{3042AF79-E65D-4C98-9769-2B997EDC18D9}" srcOrd="1" destOrd="0" presId="urn:microsoft.com/office/officeart/2005/8/layout/hList9"/>
    <dgm:cxn modelId="{FB6E2FDC-AE03-4847-8BAF-88BD75E933F5}" type="presParOf" srcId="{5E482466-7B9F-4F41-AFE4-2469B4982785}" destId="{F2EEFE62-EBDB-4318-AFA7-61AA04210A59}" srcOrd="3" destOrd="0" presId="urn:microsoft.com/office/officeart/2005/8/layout/hList9"/>
    <dgm:cxn modelId="{E7CDB5C1-1B26-40F1-941D-F5444A002A87}" type="presParOf" srcId="{F2EEFE62-EBDB-4318-AFA7-61AA04210A59}" destId="{47288546-07DF-4FA1-B36D-1457EB4DF019}" srcOrd="0" destOrd="0" presId="urn:microsoft.com/office/officeart/2005/8/layout/hList9"/>
    <dgm:cxn modelId="{F35DEE4E-9056-456E-89B9-285AE27E3998}" type="presParOf" srcId="{F2EEFE62-EBDB-4318-AFA7-61AA04210A59}" destId="{E0447C0A-7450-47E4-8ED1-C47F04D7B395}" srcOrd="1" destOrd="0" presId="urn:microsoft.com/office/officeart/2005/8/layout/hList9"/>
    <dgm:cxn modelId="{DE8FA4D0-37A3-4494-921C-8CBD1A722016}" type="presParOf" srcId="{81D1B918-C770-4FD3-8DC3-B745489E1417}" destId="{D8FEC930-0919-43FE-8B44-EA0368296578}" srcOrd="7" destOrd="0" presId="urn:microsoft.com/office/officeart/2005/8/layout/hList9"/>
    <dgm:cxn modelId="{BF2001CE-91C5-47EB-910A-A6DC75E830F5}" type="presParOf" srcId="{81D1B918-C770-4FD3-8DC3-B745489E1417}" destId="{218FD850-DDB6-48EF-AD5E-5741B115EF74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D876A3-F2EB-45F8-9DE0-B213B736DD9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278A76C-6484-4DAB-B01B-616F9CA72AF7}">
      <dgm:prSet phldrT="[Texte]"/>
      <dgm:spPr/>
      <dgm:t>
        <a:bodyPr/>
        <a:lstStyle/>
        <a:p>
          <a:r>
            <a:rPr lang="fr-FR" dirty="0"/>
            <a:t>Automne 2019</a:t>
          </a:r>
        </a:p>
      </dgm:t>
    </dgm:pt>
    <dgm:pt modelId="{98E078BC-CB3B-48E9-8425-05334A21C388}" type="parTrans" cxnId="{44CFCB9D-1796-467C-ABF0-A11C50A25A02}">
      <dgm:prSet/>
      <dgm:spPr/>
      <dgm:t>
        <a:bodyPr/>
        <a:lstStyle/>
        <a:p>
          <a:endParaRPr lang="fr-FR"/>
        </a:p>
      </dgm:t>
    </dgm:pt>
    <dgm:pt modelId="{5D2B99F6-9375-40BC-91C4-6FA7738D386E}" type="sibTrans" cxnId="{44CFCB9D-1796-467C-ABF0-A11C50A25A02}">
      <dgm:prSet/>
      <dgm:spPr/>
      <dgm:t>
        <a:bodyPr/>
        <a:lstStyle/>
        <a:p>
          <a:endParaRPr lang="fr-FR"/>
        </a:p>
      </dgm:t>
    </dgm:pt>
    <dgm:pt modelId="{6FBEFD5A-F40F-4AFE-8820-B35C08F42BE7}">
      <dgm:prSet phldrT="[Texte]"/>
      <dgm:spPr/>
      <dgm:t>
        <a:bodyPr/>
        <a:lstStyle/>
        <a:p>
          <a:pPr>
            <a:buFontTx/>
            <a:buNone/>
          </a:pPr>
          <a:r>
            <a:rPr lang="fr-FR" dirty="0"/>
            <a:t>	</a:t>
          </a:r>
          <a:r>
            <a:rPr lang="fr-FR" b="1" dirty="0"/>
            <a:t>Commission Permanente du Comité de massif des Alpes</a:t>
          </a:r>
        </a:p>
      </dgm:t>
    </dgm:pt>
    <dgm:pt modelId="{E64A3E9F-0CA0-46A6-BC9C-7BDB4CEE562F}" type="parTrans" cxnId="{8FB8D0A6-55C0-4A81-9E92-E8722A365E89}">
      <dgm:prSet/>
      <dgm:spPr/>
      <dgm:t>
        <a:bodyPr/>
        <a:lstStyle/>
        <a:p>
          <a:endParaRPr lang="fr-FR"/>
        </a:p>
      </dgm:t>
    </dgm:pt>
    <dgm:pt modelId="{BA595C4F-9AA2-4B36-A778-5EA210DF30DD}" type="sibTrans" cxnId="{8FB8D0A6-55C0-4A81-9E92-E8722A365E89}">
      <dgm:prSet/>
      <dgm:spPr/>
      <dgm:t>
        <a:bodyPr/>
        <a:lstStyle/>
        <a:p>
          <a:endParaRPr lang="fr-FR"/>
        </a:p>
      </dgm:t>
    </dgm:pt>
    <dgm:pt modelId="{7EA5FFC9-5884-41FD-BD3A-E8ABC96B1C59}" type="pres">
      <dgm:prSet presAssocID="{90D876A3-F2EB-45F8-9DE0-B213B736DD9F}" presName="Name0" presStyleCnt="0">
        <dgm:presLayoutVars>
          <dgm:dir/>
          <dgm:animLvl val="lvl"/>
          <dgm:resizeHandles val="exact"/>
        </dgm:presLayoutVars>
      </dgm:prSet>
      <dgm:spPr/>
    </dgm:pt>
    <dgm:pt modelId="{7351FAE8-7ABF-45B4-BD1D-F90F88D989FD}" type="pres">
      <dgm:prSet presAssocID="{D278A76C-6484-4DAB-B01B-616F9CA72AF7}" presName="composite" presStyleCnt="0"/>
      <dgm:spPr/>
    </dgm:pt>
    <dgm:pt modelId="{C569244A-B0A1-4E47-AE0B-3BD026366944}" type="pres">
      <dgm:prSet presAssocID="{D278A76C-6484-4DAB-B01B-616F9CA72AF7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5D3A8FD7-E8E2-495A-942B-C593609CE226}" type="pres">
      <dgm:prSet presAssocID="{D278A76C-6484-4DAB-B01B-616F9CA72AF7}" presName="desTx" presStyleLbl="alignAccFollowNode1" presStyleIdx="0" presStyleCnt="1" custLinFactNeighborY="726">
        <dgm:presLayoutVars>
          <dgm:bulletEnabled val="1"/>
        </dgm:presLayoutVars>
      </dgm:prSet>
      <dgm:spPr/>
    </dgm:pt>
  </dgm:ptLst>
  <dgm:cxnLst>
    <dgm:cxn modelId="{44CFCB9D-1796-467C-ABF0-A11C50A25A02}" srcId="{90D876A3-F2EB-45F8-9DE0-B213B736DD9F}" destId="{D278A76C-6484-4DAB-B01B-616F9CA72AF7}" srcOrd="0" destOrd="0" parTransId="{98E078BC-CB3B-48E9-8425-05334A21C388}" sibTransId="{5D2B99F6-9375-40BC-91C4-6FA7738D386E}"/>
    <dgm:cxn modelId="{8FB8D0A6-55C0-4A81-9E92-E8722A365E89}" srcId="{D278A76C-6484-4DAB-B01B-616F9CA72AF7}" destId="{6FBEFD5A-F40F-4AFE-8820-B35C08F42BE7}" srcOrd="0" destOrd="0" parTransId="{E64A3E9F-0CA0-46A6-BC9C-7BDB4CEE562F}" sibTransId="{BA595C4F-9AA2-4B36-A778-5EA210DF30DD}"/>
    <dgm:cxn modelId="{76EB44C1-D72B-4DFB-AE36-C8C1286B6547}" type="presOf" srcId="{90D876A3-F2EB-45F8-9DE0-B213B736DD9F}" destId="{7EA5FFC9-5884-41FD-BD3A-E8ABC96B1C59}" srcOrd="0" destOrd="0" presId="urn:microsoft.com/office/officeart/2005/8/layout/hList1"/>
    <dgm:cxn modelId="{02F749EC-FCB8-44C8-872F-1FF1F01262B3}" type="presOf" srcId="{6FBEFD5A-F40F-4AFE-8820-B35C08F42BE7}" destId="{5D3A8FD7-E8E2-495A-942B-C593609CE226}" srcOrd="0" destOrd="0" presId="urn:microsoft.com/office/officeart/2005/8/layout/hList1"/>
    <dgm:cxn modelId="{C4D5CBFE-6733-465A-9F68-84F852E76E89}" type="presOf" srcId="{D278A76C-6484-4DAB-B01B-616F9CA72AF7}" destId="{C569244A-B0A1-4E47-AE0B-3BD026366944}" srcOrd="0" destOrd="0" presId="urn:microsoft.com/office/officeart/2005/8/layout/hList1"/>
    <dgm:cxn modelId="{E0CA0CDC-17F2-4C5E-91A7-B1B490D15A82}" type="presParOf" srcId="{7EA5FFC9-5884-41FD-BD3A-E8ABC96B1C59}" destId="{7351FAE8-7ABF-45B4-BD1D-F90F88D989FD}" srcOrd="0" destOrd="0" presId="urn:microsoft.com/office/officeart/2005/8/layout/hList1"/>
    <dgm:cxn modelId="{50650C15-5625-46A9-BDB8-59CFBCB44F0D}" type="presParOf" srcId="{7351FAE8-7ABF-45B4-BD1D-F90F88D989FD}" destId="{C569244A-B0A1-4E47-AE0B-3BD026366944}" srcOrd="0" destOrd="0" presId="urn:microsoft.com/office/officeart/2005/8/layout/hList1"/>
    <dgm:cxn modelId="{07C454D1-97EB-45C1-A4F6-87F507AD4E43}" type="presParOf" srcId="{7351FAE8-7ABF-45B4-BD1D-F90F88D989FD}" destId="{5D3A8FD7-E8E2-495A-942B-C593609CE22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0AD708-E032-4A30-BD30-DCFDA434D289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2B7EEE1-9F19-47AD-A282-4924355867E0}">
      <dgm:prSet phldrT="[Texte]"/>
      <dgm:spPr>
        <a:solidFill>
          <a:schemeClr val="accent2"/>
        </a:solidFill>
      </dgm:spPr>
      <dgm:t>
        <a:bodyPr/>
        <a:lstStyle/>
        <a:p>
          <a:r>
            <a:rPr lang="fr-FR" dirty="0"/>
            <a:t>Juin juillet 2019</a:t>
          </a:r>
        </a:p>
      </dgm:t>
    </dgm:pt>
    <dgm:pt modelId="{90DFA955-1A81-49CA-849D-A48E110D6EE2}" type="parTrans" cxnId="{99E4C580-C247-436D-9513-986A838EDD9D}">
      <dgm:prSet/>
      <dgm:spPr/>
      <dgm:t>
        <a:bodyPr/>
        <a:lstStyle/>
        <a:p>
          <a:endParaRPr lang="fr-FR"/>
        </a:p>
      </dgm:t>
    </dgm:pt>
    <dgm:pt modelId="{3A5E3AF2-E012-4019-81EB-186A936BB518}" type="sibTrans" cxnId="{99E4C580-C247-436D-9513-986A838EDD9D}">
      <dgm:prSet/>
      <dgm:spPr/>
      <dgm:t>
        <a:bodyPr/>
        <a:lstStyle/>
        <a:p>
          <a:endParaRPr lang="fr-FR"/>
        </a:p>
      </dgm:t>
    </dgm:pt>
    <dgm:pt modelId="{A85089F9-4CB6-4E26-AA90-3380A5C310A6}">
      <dgm:prSet phldrT="[Texte]" custT="1"/>
      <dgm:spPr/>
      <dgm:t>
        <a:bodyPr/>
        <a:lstStyle/>
        <a:p>
          <a:r>
            <a:rPr lang="fr-FR" sz="1200" dirty="0"/>
            <a:t>Evaluation  : questionnaire spécifique</a:t>
          </a:r>
        </a:p>
      </dgm:t>
    </dgm:pt>
    <dgm:pt modelId="{2E3BBEB1-9E92-4B09-9830-BA34C29043EB}" type="parTrans" cxnId="{10F472C2-4B05-47D9-8293-7D9CE1B9803E}">
      <dgm:prSet/>
      <dgm:spPr/>
      <dgm:t>
        <a:bodyPr/>
        <a:lstStyle/>
        <a:p>
          <a:endParaRPr lang="fr-FR"/>
        </a:p>
      </dgm:t>
    </dgm:pt>
    <dgm:pt modelId="{B65C5162-BA80-4F45-8FD4-A96EE1007BB5}" type="sibTrans" cxnId="{10F472C2-4B05-47D9-8293-7D9CE1B9803E}">
      <dgm:prSet/>
      <dgm:spPr/>
      <dgm:t>
        <a:bodyPr/>
        <a:lstStyle/>
        <a:p>
          <a:endParaRPr lang="fr-FR"/>
        </a:p>
      </dgm:t>
    </dgm:pt>
    <dgm:pt modelId="{81D1B918-C770-4FD3-8DC3-B745489E1417}" type="pres">
      <dgm:prSet presAssocID="{B70AD708-E032-4A30-BD30-DCFDA434D289}" presName="list" presStyleCnt="0">
        <dgm:presLayoutVars>
          <dgm:dir/>
          <dgm:animLvl val="lvl"/>
        </dgm:presLayoutVars>
      </dgm:prSet>
      <dgm:spPr/>
    </dgm:pt>
    <dgm:pt modelId="{4B90AAE2-8A7F-4FBE-A464-A8E5948F5338}" type="pres">
      <dgm:prSet presAssocID="{22B7EEE1-9F19-47AD-A282-4924355867E0}" presName="posSpace" presStyleCnt="0"/>
      <dgm:spPr/>
    </dgm:pt>
    <dgm:pt modelId="{69ABF4BA-C6F9-40C3-9FF3-C512E8903523}" type="pres">
      <dgm:prSet presAssocID="{22B7EEE1-9F19-47AD-A282-4924355867E0}" presName="vertFlow" presStyleCnt="0"/>
      <dgm:spPr/>
    </dgm:pt>
    <dgm:pt modelId="{E922817D-42C6-45F4-B9CD-D492DD6C69C1}" type="pres">
      <dgm:prSet presAssocID="{22B7EEE1-9F19-47AD-A282-4924355867E0}" presName="topSpace" presStyleCnt="0"/>
      <dgm:spPr/>
    </dgm:pt>
    <dgm:pt modelId="{84C55A39-BA2E-43D3-8837-68CD79CB0B92}" type="pres">
      <dgm:prSet presAssocID="{22B7EEE1-9F19-47AD-A282-4924355867E0}" presName="firstComp" presStyleCnt="0"/>
      <dgm:spPr/>
    </dgm:pt>
    <dgm:pt modelId="{E874D76C-C246-4DC0-847F-B01AD8E19361}" type="pres">
      <dgm:prSet presAssocID="{22B7EEE1-9F19-47AD-A282-4924355867E0}" presName="firstChild" presStyleLbl="bgAccFollowNode1" presStyleIdx="0" presStyleCnt="1" custScaleX="125493" custScaleY="29922" custLinFactNeighborX="-13973" custLinFactNeighborY="12989"/>
      <dgm:spPr/>
    </dgm:pt>
    <dgm:pt modelId="{50661F66-1FFB-4C9F-9C86-3431D08FFE61}" type="pres">
      <dgm:prSet presAssocID="{22B7EEE1-9F19-47AD-A282-4924355867E0}" presName="firstChildTx" presStyleLbl="bgAccFollowNode1" presStyleIdx="0" presStyleCnt="1">
        <dgm:presLayoutVars>
          <dgm:bulletEnabled val="1"/>
        </dgm:presLayoutVars>
      </dgm:prSet>
      <dgm:spPr/>
    </dgm:pt>
    <dgm:pt modelId="{1E44F362-C608-462C-8957-F9CB8D786A1B}" type="pres">
      <dgm:prSet presAssocID="{22B7EEE1-9F19-47AD-A282-4924355867E0}" presName="negSpace" presStyleCnt="0"/>
      <dgm:spPr/>
    </dgm:pt>
    <dgm:pt modelId="{F89BDF02-1175-4D7B-B40D-130EF5186DA7}" type="pres">
      <dgm:prSet presAssocID="{22B7EEE1-9F19-47AD-A282-4924355867E0}" presName="circle" presStyleLbl="node1" presStyleIdx="0" presStyleCnt="1" custScaleX="44926" custScaleY="38362" custLinFactNeighborX="-23875" custLinFactNeighborY="28737"/>
      <dgm:spPr/>
    </dgm:pt>
  </dgm:ptLst>
  <dgm:cxnLst>
    <dgm:cxn modelId="{AD60E00A-0B47-4D6F-9A75-E2368D1BDBC5}" type="presOf" srcId="{A85089F9-4CB6-4E26-AA90-3380A5C310A6}" destId="{E874D76C-C246-4DC0-847F-B01AD8E19361}" srcOrd="0" destOrd="0" presId="urn:microsoft.com/office/officeart/2005/8/layout/hList9"/>
    <dgm:cxn modelId="{B849EE74-4625-408F-BD75-1D54D4E94A0E}" type="presOf" srcId="{B70AD708-E032-4A30-BD30-DCFDA434D289}" destId="{81D1B918-C770-4FD3-8DC3-B745489E1417}" srcOrd="0" destOrd="0" presId="urn:microsoft.com/office/officeart/2005/8/layout/hList9"/>
    <dgm:cxn modelId="{99E4C580-C247-436D-9513-986A838EDD9D}" srcId="{B70AD708-E032-4A30-BD30-DCFDA434D289}" destId="{22B7EEE1-9F19-47AD-A282-4924355867E0}" srcOrd="0" destOrd="0" parTransId="{90DFA955-1A81-49CA-849D-A48E110D6EE2}" sibTransId="{3A5E3AF2-E012-4019-81EB-186A936BB518}"/>
    <dgm:cxn modelId="{4E5FDBB2-0532-4FA6-9340-CC93D8B2EB9E}" type="presOf" srcId="{A85089F9-4CB6-4E26-AA90-3380A5C310A6}" destId="{50661F66-1FFB-4C9F-9C86-3431D08FFE61}" srcOrd="1" destOrd="0" presId="urn:microsoft.com/office/officeart/2005/8/layout/hList9"/>
    <dgm:cxn modelId="{10F472C2-4B05-47D9-8293-7D9CE1B9803E}" srcId="{22B7EEE1-9F19-47AD-A282-4924355867E0}" destId="{A85089F9-4CB6-4E26-AA90-3380A5C310A6}" srcOrd="0" destOrd="0" parTransId="{2E3BBEB1-9E92-4B09-9830-BA34C29043EB}" sibTransId="{B65C5162-BA80-4F45-8FD4-A96EE1007BB5}"/>
    <dgm:cxn modelId="{3674C2FA-7524-4C8D-B27C-C4A24685DE10}" type="presOf" srcId="{22B7EEE1-9F19-47AD-A282-4924355867E0}" destId="{F89BDF02-1175-4D7B-B40D-130EF5186DA7}" srcOrd="0" destOrd="0" presId="urn:microsoft.com/office/officeart/2005/8/layout/hList9"/>
    <dgm:cxn modelId="{BE344943-B52E-45ED-B687-2D86F73FD7F9}" type="presParOf" srcId="{81D1B918-C770-4FD3-8DC3-B745489E1417}" destId="{4B90AAE2-8A7F-4FBE-A464-A8E5948F5338}" srcOrd="0" destOrd="0" presId="urn:microsoft.com/office/officeart/2005/8/layout/hList9"/>
    <dgm:cxn modelId="{59049246-1288-4F05-A2DD-5803E3FDA310}" type="presParOf" srcId="{81D1B918-C770-4FD3-8DC3-B745489E1417}" destId="{69ABF4BA-C6F9-40C3-9FF3-C512E8903523}" srcOrd="1" destOrd="0" presId="urn:microsoft.com/office/officeart/2005/8/layout/hList9"/>
    <dgm:cxn modelId="{8C30DEBD-319F-401B-9219-BA42BDF5C92E}" type="presParOf" srcId="{69ABF4BA-C6F9-40C3-9FF3-C512E8903523}" destId="{E922817D-42C6-45F4-B9CD-D492DD6C69C1}" srcOrd="0" destOrd="0" presId="urn:microsoft.com/office/officeart/2005/8/layout/hList9"/>
    <dgm:cxn modelId="{366C7C6E-AC79-46A8-B141-9F1C77B2ED9E}" type="presParOf" srcId="{69ABF4BA-C6F9-40C3-9FF3-C512E8903523}" destId="{84C55A39-BA2E-43D3-8837-68CD79CB0B92}" srcOrd="1" destOrd="0" presId="urn:microsoft.com/office/officeart/2005/8/layout/hList9"/>
    <dgm:cxn modelId="{6DBB1955-2CA6-4E0A-9D5A-8AC636D694CA}" type="presParOf" srcId="{84C55A39-BA2E-43D3-8837-68CD79CB0B92}" destId="{E874D76C-C246-4DC0-847F-B01AD8E19361}" srcOrd="0" destOrd="0" presId="urn:microsoft.com/office/officeart/2005/8/layout/hList9"/>
    <dgm:cxn modelId="{04255A5E-0096-422F-AF57-A03A31FA1137}" type="presParOf" srcId="{84C55A39-BA2E-43D3-8837-68CD79CB0B92}" destId="{50661F66-1FFB-4C9F-9C86-3431D08FFE61}" srcOrd="1" destOrd="0" presId="urn:microsoft.com/office/officeart/2005/8/layout/hList9"/>
    <dgm:cxn modelId="{ADE3B208-773B-4509-A198-1D46EA7A714A}" type="presParOf" srcId="{81D1B918-C770-4FD3-8DC3-B745489E1417}" destId="{1E44F362-C608-462C-8957-F9CB8D786A1B}" srcOrd="2" destOrd="0" presId="urn:microsoft.com/office/officeart/2005/8/layout/hList9"/>
    <dgm:cxn modelId="{1ED94D6B-51BF-4D37-88BB-478FCCEF4270}" type="presParOf" srcId="{81D1B918-C770-4FD3-8DC3-B745489E1417}" destId="{F89BDF02-1175-4D7B-B40D-130EF5186DA7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20CB14-7367-4C36-8729-5B1DE613EE4B}">
      <dsp:nvSpPr>
        <dsp:cNvPr id="0" name=""/>
        <dsp:cNvSpPr/>
      </dsp:nvSpPr>
      <dsp:spPr>
        <a:xfrm>
          <a:off x="408711" y="1168385"/>
          <a:ext cx="1616362" cy="1412904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13970" bIns="698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50" kern="1200" dirty="0"/>
            <a:t>Réflexion prospective élus et directeurs de structures EV</a:t>
          </a:r>
        </a:p>
      </dsp:txBody>
      <dsp:txXfrm>
        <a:off x="812802" y="1380321"/>
        <a:ext cx="787977" cy="989032"/>
      </dsp:txXfrm>
    </dsp:sp>
    <dsp:sp modelId="{8B7D1405-1AC5-4B44-9356-EEDEBB07EEF7}">
      <dsp:nvSpPr>
        <dsp:cNvPr id="0" name=""/>
        <dsp:cNvSpPr/>
      </dsp:nvSpPr>
      <dsp:spPr>
        <a:xfrm>
          <a:off x="4621" y="1470747"/>
          <a:ext cx="808181" cy="808181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4 avril 2019 </a:t>
          </a:r>
        </a:p>
      </dsp:txBody>
      <dsp:txXfrm>
        <a:off x="122976" y="1589102"/>
        <a:ext cx="571471" cy="571471"/>
      </dsp:txXfrm>
    </dsp:sp>
    <dsp:sp modelId="{CB1AC0E5-54BF-4D27-8AB2-3642E14DFF6F}">
      <dsp:nvSpPr>
        <dsp:cNvPr id="0" name=""/>
        <dsp:cNvSpPr/>
      </dsp:nvSpPr>
      <dsp:spPr>
        <a:xfrm>
          <a:off x="2530187" y="1168385"/>
          <a:ext cx="1616362" cy="1412904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Réunion des services techniques        </a:t>
          </a:r>
          <a:r>
            <a:rPr lang="fr-FR" sz="650" kern="1200" dirty="0"/>
            <a:t>CGET/Régions/IRSTEA</a:t>
          </a:r>
        </a:p>
      </dsp:txBody>
      <dsp:txXfrm>
        <a:off x="2934278" y="1380321"/>
        <a:ext cx="787977" cy="989032"/>
      </dsp:txXfrm>
    </dsp:sp>
    <dsp:sp modelId="{83D9AF20-455C-4B51-BC01-893F38841CA9}">
      <dsp:nvSpPr>
        <dsp:cNvPr id="0" name=""/>
        <dsp:cNvSpPr/>
      </dsp:nvSpPr>
      <dsp:spPr>
        <a:xfrm>
          <a:off x="2126097" y="1470747"/>
          <a:ext cx="808181" cy="808181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27 mai 2019 </a:t>
          </a:r>
        </a:p>
      </dsp:txBody>
      <dsp:txXfrm>
        <a:off x="2244452" y="1589102"/>
        <a:ext cx="571471" cy="571471"/>
      </dsp:txXfrm>
    </dsp:sp>
    <dsp:sp modelId="{49DC44FE-EE76-4ECE-A134-835DC407073D}">
      <dsp:nvSpPr>
        <dsp:cNvPr id="0" name=""/>
        <dsp:cNvSpPr/>
      </dsp:nvSpPr>
      <dsp:spPr>
        <a:xfrm>
          <a:off x="4651663" y="1168385"/>
          <a:ext cx="1616362" cy="1412904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Séminaire animateurs Espaces </a:t>
          </a:r>
          <a:r>
            <a:rPr lang="fr-FR" sz="1200" kern="1200" dirty="0" err="1"/>
            <a:t>Valléens</a:t>
          </a:r>
          <a:endParaRPr lang="fr-FR" sz="1200" kern="1200" dirty="0"/>
        </a:p>
      </dsp:txBody>
      <dsp:txXfrm>
        <a:off x="5055754" y="1380321"/>
        <a:ext cx="787977" cy="989032"/>
      </dsp:txXfrm>
    </dsp:sp>
    <dsp:sp modelId="{0D314E82-FC4F-4D36-A8FB-D7A36BAB4C2F}">
      <dsp:nvSpPr>
        <dsp:cNvPr id="0" name=""/>
        <dsp:cNvSpPr/>
      </dsp:nvSpPr>
      <dsp:spPr>
        <a:xfrm>
          <a:off x="4247573" y="1470747"/>
          <a:ext cx="808181" cy="808181"/>
        </a:xfrm>
        <a:prstGeom prst="ellipse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6 et 7 juin 2019</a:t>
          </a:r>
        </a:p>
      </dsp:txBody>
      <dsp:txXfrm>
        <a:off x="4365928" y="1589102"/>
        <a:ext cx="571471" cy="571471"/>
      </dsp:txXfrm>
    </dsp:sp>
    <dsp:sp modelId="{C637FB51-5DA0-4D11-84AF-CE80770FFF17}">
      <dsp:nvSpPr>
        <dsp:cNvPr id="0" name=""/>
        <dsp:cNvSpPr/>
      </dsp:nvSpPr>
      <dsp:spPr>
        <a:xfrm>
          <a:off x="6773140" y="1168385"/>
          <a:ext cx="1616362" cy="1412904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1397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Présentation élus référents</a:t>
          </a:r>
        </a:p>
      </dsp:txBody>
      <dsp:txXfrm>
        <a:off x="7177230" y="1380321"/>
        <a:ext cx="787977" cy="989032"/>
      </dsp:txXfrm>
    </dsp:sp>
    <dsp:sp modelId="{AB17BC4C-F54E-4B54-BB20-58F0B89D50CC}">
      <dsp:nvSpPr>
        <dsp:cNvPr id="0" name=""/>
        <dsp:cNvSpPr/>
      </dsp:nvSpPr>
      <dsp:spPr>
        <a:xfrm>
          <a:off x="6369049" y="1470747"/>
          <a:ext cx="808181" cy="8081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Mi juin –mi juillet 2019 </a:t>
          </a:r>
        </a:p>
      </dsp:txBody>
      <dsp:txXfrm>
        <a:off x="6487404" y="1589102"/>
        <a:ext cx="571471" cy="571471"/>
      </dsp:txXfrm>
    </dsp:sp>
    <dsp:sp modelId="{C38CD5F5-07E8-4FB1-8478-B7940FE1D78C}">
      <dsp:nvSpPr>
        <dsp:cNvPr id="0" name=""/>
        <dsp:cNvSpPr/>
      </dsp:nvSpPr>
      <dsp:spPr>
        <a:xfrm>
          <a:off x="8894616" y="1168385"/>
          <a:ext cx="1616362" cy="1412904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Groupe tourisme du Comité de Massif</a:t>
          </a:r>
        </a:p>
      </dsp:txBody>
      <dsp:txXfrm>
        <a:off x="9298706" y="1380321"/>
        <a:ext cx="787977" cy="989032"/>
      </dsp:txXfrm>
    </dsp:sp>
    <dsp:sp modelId="{5F0F94E4-F75D-44B4-B7B6-C0F3B0A6E4F6}">
      <dsp:nvSpPr>
        <dsp:cNvPr id="0" name=""/>
        <dsp:cNvSpPr/>
      </dsp:nvSpPr>
      <dsp:spPr>
        <a:xfrm>
          <a:off x="8490525" y="1470747"/>
          <a:ext cx="808181" cy="8081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2 juillet 2019 </a:t>
          </a:r>
        </a:p>
      </dsp:txBody>
      <dsp:txXfrm>
        <a:off x="8608880" y="1589102"/>
        <a:ext cx="571471" cy="5714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74D76C-C246-4DC0-847F-B01AD8E19361}">
      <dsp:nvSpPr>
        <dsp:cNvPr id="0" name=""/>
        <dsp:cNvSpPr/>
      </dsp:nvSpPr>
      <dsp:spPr>
        <a:xfrm>
          <a:off x="1540623" y="1016309"/>
          <a:ext cx="2221988" cy="57422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Evaluation IRSTEA avec services techniques CGET/Régions</a:t>
          </a:r>
        </a:p>
      </dsp:txBody>
      <dsp:txXfrm>
        <a:off x="1896141" y="1016309"/>
        <a:ext cx="1866469" cy="574228"/>
      </dsp:txXfrm>
    </dsp:sp>
    <dsp:sp modelId="{F89BDF02-1175-4D7B-B40D-130EF5186DA7}">
      <dsp:nvSpPr>
        <dsp:cNvPr id="0" name=""/>
        <dsp:cNvSpPr/>
      </dsp:nvSpPr>
      <dsp:spPr>
        <a:xfrm>
          <a:off x="1103901" y="662210"/>
          <a:ext cx="711134" cy="605499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2016-2019 </a:t>
          </a:r>
        </a:p>
      </dsp:txBody>
      <dsp:txXfrm>
        <a:off x="1208044" y="750883"/>
        <a:ext cx="502848" cy="428153"/>
      </dsp:txXfrm>
    </dsp:sp>
    <dsp:sp modelId="{F44C405A-3F0B-4D65-A44C-5DE3C3B23F30}">
      <dsp:nvSpPr>
        <dsp:cNvPr id="0" name=""/>
        <dsp:cNvSpPr/>
      </dsp:nvSpPr>
      <dsp:spPr>
        <a:xfrm>
          <a:off x="4539534" y="762686"/>
          <a:ext cx="2058080" cy="4603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Séminaires animateurs EV</a:t>
          </a:r>
        </a:p>
      </dsp:txBody>
      <dsp:txXfrm>
        <a:off x="4868827" y="762686"/>
        <a:ext cx="1728787" cy="460319"/>
      </dsp:txXfrm>
    </dsp:sp>
    <dsp:sp modelId="{B8229E13-4237-45CF-98DE-44E33657D2AE}">
      <dsp:nvSpPr>
        <dsp:cNvPr id="0" name=""/>
        <dsp:cNvSpPr/>
      </dsp:nvSpPr>
      <dsp:spPr>
        <a:xfrm>
          <a:off x="4539534" y="1223005"/>
          <a:ext cx="2058080" cy="4603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Groupe de travail actualisation</a:t>
          </a:r>
        </a:p>
      </dsp:txBody>
      <dsp:txXfrm>
        <a:off x="4868827" y="1223005"/>
        <a:ext cx="1728787" cy="460319"/>
      </dsp:txXfrm>
    </dsp:sp>
    <dsp:sp modelId="{47288546-07DF-4FA1-B36D-1457EB4DF019}">
      <dsp:nvSpPr>
        <dsp:cNvPr id="0" name=""/>
        <dsp:cNvSpPr/>
      </dsp:nvSpPr>
      <dsp:spPr>
        <a:xfrm>
          <a:off x="4539511" y="1685967"/>
          <a:ext cx="2058080" cy="4603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Expertise </a:t>
          </a:r>
          <a:r>
            <a:rPr lang="fr-FR" sz="1200" kern="1200" dirty="0" err="1"/>
            <a:t>Alpaconseil</a:t>
          </a:r>
          <a:endParaRPr lang="fr-FR" sz="1200" kern="1200" dirty="0"/>
        </a:p>
      </dsp:txBody>
      <dsp:txXfrm>
        <a:off x="4868804" y="1685967"/>
        <a:ext cx="1728787" cy="460319"/>
      </dsp:txXfrm>
    </dsp:sp>
    <dsp:sp modelId="{218FD850-DDB6-48EF-AD5E-5741B115EF74}">
      <dsp:nvSpPr>
        <dsp:cNvPr id="0" name=""/>
        <dsp:cNvSpPr/>
      </dsp:nvSpPr>
      <dsp:spPr>
        <a:xfrm>
          <a:off x="4004912" y="595624"/>
          <a:ext cx="712791" cy="604791"/>
        </a:xfrm>
        <a:prstGeom prst="ellipse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2018-2019</a:t>
          </a:r>
        </a:p>
      </dsp:txBody>
      <dsp:txXfrm>
        <a:off x="4109298" y="684194"/>
        <a:ext cx="504019" cy="4276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9244A-B0A1-4E47-AE0B-3BD026366944}">
      <dsp:nvSpPr>
        <dsp:cNvPr id="0" name=""/>
        <dsp:cNvSpPr/>
      </dsp:nvSpPr>
      <dsp:spPr>
        <a:xfrm>
          <a:off x="0" y="43493"/>
          <a:ext cx="1518595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Automne 2019</a:t>
          </a:r>
        </a:p>
      </dsp:txBody>
      <dsp:txXfrm>
        <a:off x="0" y="43493"/>
        <a:ext cx="1518595" cy="460800"/>
      </dsp:txXfrm>
    </dsp:sp>
    <dsp:sp modelId="{5D3A8FD7-E8E2-495A-942B-C593609CE226}">
      <dsp:nvSpPr>
        <dsp:cNvPr id="0" name=""/>
        <dsp:cNvSpPr/>
      </dsp:nvSpPr>
      <dsp:spPr>
        <a:xfrm>
          <a:off x="0" y="514018"/>
          <a:ext cx="1518595" cy="13395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fr-FR" sz="1600" kern="1200" dirty="0"/>
            <a:t>	</a:t>
          </a:r>
          <a:r>
            <a:rPr lang="fr-FR" sz="1600" b="1" kern="1200" dirty="0"/>
            <a:t>Commission Permanente du Comité de massif des Alpes</a:t>
          </a:r>
        </a:p>
      </dsp:txBody>
      <dsp:txXfrm>
        <a:off x="0" y="514018"/>
        <a:ext cx="1518595" cy="13395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74D76C-C246-4DC0-847F-B01AD8E19361}">
      <dsp:nvSpPr>
        <dsp:cNvPr id="0" name=""/>
        <dsp:cNvSpPr/>
      </dsp:nvSpPr>
      <dsp:spPr>
        <a:xfrm>
          <a:off x="522791" y="1587072"/>
          <a:ext cx="4145511" cy="52535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Evaluation  : questionnaire spécifique</a:t>
          </a:r>
        </a:p>
      </dsp:txBody>
      <dsp:txXfrm>
        <a:off x="1186072" y="1587072"/>
        <a:ext cx="3482229" cy="525358"/>
      </dsp:txXfrm>
    </dsp:sp>
    <dsp:sp modelId="{F89BDF02-1175-4D7B-B40D-130EF5186DA7}">
      <dsp:nvSpPr>
        <dsp:cNvPr id="0" name=""/>
        <dsp:cNvSpPr/>
      </dsp:nvSpPr>
      <dsp:spPr>
        <a:xfrm>
          <a:off x="130006" y="1161364"/>
          <a:ext cx="788398" cy="673207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Juin juillet 2019</a:t>
          </a:r>
        </a:p>
      </dsp:txBody>
      <dsp:txXfrm>
        <a:off x="245464" y="1259953"/>
        <a:ext cx="557482" cy="4760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B677B4-DF69-4F28-8C78-A1E3BB2568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4676D7D-8F70-4EDE-8B75-75F3F7E4B2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E17DD0-68F2-48CB-B889-39F671862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55500-3783-4228-9A53-9B8EED924DF2}" type="datetimeFigureOut">
              <a:rPr lang="fr-FR" smtClean="0"/>
              <a:t>02/04/2019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1B92BE7-1F1A-4F65-BB92-26C17B679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DE033B9-03F6-42FB-AFE9-112D70503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83BE-533C-4B35-B937-DD174959BE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5084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7A04A2-5838-460B-BC0B-5121845F8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71686C5-2003-4462-99B1-B71E62132D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CFBB72-66F2-4F85-9434-2519D9D79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55500-3783-4228-9A53-9B8EED924DF2}" type="datetimeFigureOut">
              <a:rPr lang="fr-FR" smtClean="0"/>
              <a:t>02/04/2019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5229F7-7E97-43FF-95D0-FB980FE93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C68712-66F2-4B71-BFC8-03BFB0232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83BE-533C-4B35-B937-DD174959BE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9582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66BF4FC-3E4F-4C36-BCD8-E9BE2E31B1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FCBA030-61E2-4850-A9D2-E68537A764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80E027-C964-49F5-800D-22A25E583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55500-3783-4228-9A53-9B8EED924DF2}" type="datetimeFigureOut">
              <a:rPr lang="fr-FR" smtClean="0"/>
              <a:t>02/04/2019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F0A40E-9A25-478A-A9A3-5888B2EC7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AF1B41-E962-4F00-9BA6-DD1E207B3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83BE-533C-4B35-B937-DD174959BE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4345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DF665B-9ADC-47C4-A663-4C00E80BB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437581-074E-4D63-B6DA-02462CE4C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585B58-6F4A-4770-9F7C-4D3FC1BCB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55500-3783-4228-9A53-9B8EED924DF2}" type="datetimeFigureOut">
              <a:rPr lang="fr-FR" smtClean="0"/>
              <a:t>02/04/2019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2D359B-2104-4221-9E5A-95A27F35C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43B21A-3387-471D-ADFF-9A55535A4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83BE-533C-4B35-B937-DD174959BE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7257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746A1F-B02D-46CD-BB0E-16E9D2E48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13CFCE3-48D7-4F40-8539-8E815DE7B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C1AE73-E3BF-4B12-8473-DA990B212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55500-3783-4228-9A53-9B8EED924DF2}" type="datetimeFigureOut">
              <a:rPr lang="fr-FR" smtClean="0"/>
              <a:t>02/04/2019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A9578E-CDB8-46E9-A43E-4F789444F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E1F893-7313-4048-B9A4-C95EBFEDA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83BE-533C-4B35-B937-DD174959BE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175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D6CDFF-5801-43A0-BC19-F6F0EA57B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9089C3-FE62-4DC3-9105-56DA64CEE9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318FB90-98FB-4482-825D-4166A6F7CF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7682F50-EA67-4315-8E8B-6B99153D4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55500-3783-4228-9A53-9B8EED924DF2}" type="datetimeFigureOut">
              <a:rPr lang="fr-FR" smtClean="0"/>
              <a:t>02/04/2019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5FA438C-D77A-42B6-B8B7-DC11E5182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7F549DA-8B02-4901-8D7E-D2F690D76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83BE-533C-4B35-B937-DD174959BE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7074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5C52C7-A37A-4662-9E23-47433E5AC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6D20205-538C-43E0-B2FC-D703E41B7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05BBA8B-1C41-4CC4-B29C-685DFD862A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4844FC3-A032-4F1A-80E5-BB573EBF53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CF8BF5C-74C5-437C-A0FE-8E34EB3E9C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477BD36-1F4D-4A63-9D9A-96B0FF6AB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55500-3783-4228-9A53-9B8EED924DF2}" type="datetimeFigureOut">
              <a:rPr lang="fr-FR" smtClean="0"/>
              <a:t>02/04/2019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05CF046-6C25-4DBA-B24A-E4A935535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3D2AF1D-707F-414E-BAA8-064CA3283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83BE-533C-4B35-B937-DD174959BE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63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B3CFDA-59B4-4ED5-A324-95B29683B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937310B-1ECD-4B35-B86D-4C7F98E16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55500-3783-4228-9A53-9B8EED924DF2}" type="datetimeFigureOut">
              <a:rPr lang="fr-FR" smtClean="0"/>
              <a:t>02/04/2019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9DB9BBF-03AE-4C78-AEA8-29F0AACE2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EE2BECA-BD7F-40DC-A402-906D2D71A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83BE-533C-4B35-B937-DD174959BE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7885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DEF7521-14D8-40B7-89D7-64BB420A2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55500-3783-4228-9A53-9B8EED924DF2}" type="datetimeFigureOut">
              <a:rPr lang="fr-FR" smtClean="0"/>
              <a:t>02/04/2019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CEF82C4-7F34-40B1-9A8F-030E53124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42C316C-88E3-4F32-9178-B47C1AE2B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83BE-533C-4B35-B937-DD174959BE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5283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801F84-A166-483A-A5E0-5259FA202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E8A6241-5251-4647-AE6D-EAB5D1C62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59AB4DD-B1B3-491A-9929-ACB54D9337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D12919C-FDB3-4865-B372-1E2A4D7A9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55500-3783-4228-9A53-9B8EED924DF2}" type="datetimeFigureOut">
              <a:rPr lang="fr-FR" smtClean="0"/>
              <a:t>02/04/2019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01D8C8F-EB4E-4BD1-B9C9-3797CEF04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9F2A913-74F9-41CB-91F6-3E243376E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83BE-533C-4B35-B937-DD174959BE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0952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2EE967-A91B-4593-9029-6B6E39D42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DA379AA-325A-4365-817F-4DFA39D094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6CC940D-946C-422F-B2A8-5B5538308C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A09F882-5FD9-4195-A7A1-47A48075E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55500-3783-4228-9A53-9B8EED924DF2}" type="datetimeFigureOut">
              <a:rPr lang="fr-FR" smtClean="0"/>
              <a:t>02/04/2019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532C2CD-0DEF-4223-9F32-9EC1D4A8C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B11F7FF-D19D-477C-BC7A-665EAE6E0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83BE-533C-4B35-B937-DD174959BE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2202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6D06B4E-859F-41CE-9BEC-E9C870B13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3BD508F-A663-43B3-9DB9-5141618B4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98C0F6-A69F-481B-9444-374DFF8D51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55500-3783-4228-9A53-9B8EED924DF2}" type="datetimeFigureOut">
              <a:rPr lang="fr-FR" smtClean="0"/>
              <a:t>02/04/2019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0BAEB6-968F-452A-86B5-3D354BF92E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AEA9D5-9FC1-41C0-A400-3622EA73AB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283BE-533C-4B35-B937-DD174959BE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646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4CB68C-D38A-40CB-9A33-373A92258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6170" y="365125"/>
            <a:ext cx="5340485" cy="1325563"/>
          </a:xfrm>
        </p:spPr>
        <p:txBody>
          <a:bodyPr/>
          <a:lstStyle/>
          <a:p>
            <a:r>
              <a:rPr lang="fr-FR" b="1" dirty="0"/>
              <a:t>Calendrier réflexion prospective 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E70354F3-9829-4750-963A-4C679891D9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6112572"/>
              </p:ext>
            </p:extLst>
          </p:nvPr>
        </p:nvGraphicFramePr>
        <p:xfrm>
          <a:off x="0" y="3319641"/>
          <a:ext cx="10515600" cy="3749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D7B6C703-6F32-4050-A128-E95940BA85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18059347"/>
              </p:ext>
            </p:extLst>
          </p:nvPr>
        </p:nvGraphicFramePr>
        <p:xfrm>
          <a:off x="-632297" y="230821"/>
          <a:ext cx="6994186" cy="22743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Diagramme 8">
            <a:extLst>
              <a:ext uri="{FF2B5EF4-FFF2-40B4-BE49-F238E27FC236}">
                <a16:creationId xmlns:a16="http://schemas.microsoft.com/office/drawing/2014/main" id="{2F8CE966-D980-436F-8B74-08E3956DF8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3174150"/>
              </p:ext>
            </p:extLst>
          </p:nvPr>
        </p:nvGraphicFramePr>
        <p:xfrm>
          <a:off x="10594502" y="4250805"/>
          <a:ext cx="1518595" cy="1887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0" name="Diagramme 9">
            <a:extLst>
              <a:ext uri="{FF2B5EF4-FFF2-40B4-BE49-F238E27FC236}">
                <a16:creationId xmlns:a16="http://schemas.microsoft.com/office/drawing/2014/main" id="{AF6926D1-D4CD-4127-BBCD-D5653035CD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7457130"/>
              </p:ext>
            </p:extLst>
          </p:nvPr>
        </p:nvGraphicFramePr>
        <p:xfrm>
          <a:off x="5571785" y="2158280"/>
          <a:ext cx="4710351" cy="2541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12" name="Flèche : droite 11">
            <a:extLst>
              <a:ext uri="{FF2B5EF4-FFF2-40B4-BE49-F238E27FC236}">
                <a16:creationId xmlns:a16="http://schemas.microsoft.com/office/drawing/2014/main" id="{D37F3B0D-19D6-47B3-9849-C162484B5B7C}"/>
              </a:ext>
            </a:extLst>
          </p:cNvPr>
          <p:cNvSpPr/>
          <p:nvPr/>
        </p:nvSpPr>
        <p:spPr>
          <a:xfrm rot="5400000">
            <a:off x="1112196" y="3030166"/>
            <a:ext cx="1186774" cy="408562"/>
          </a:xfrm>
          <a:prstGeom prst="rightArrow">
            <a:avLst/>
          </a:prstGeom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ln w="12700" cap="flat" cmpd="sng" algn="ctr">
            <a:solidFill>
              <a:srgbClr val="4472C4">
                <a:alpha val="90000"/>
                <a:tint val="40000"/>
                <a:hueOff val="0"/>
                <a:satOff val="0"/>
                <a:lumOff val="0"/>
                <a:alphaOff val="0"/>
              </a:srgbClr>
            </a:solidFill>
            <a:prstDash val="solid"/>
            <a:miter lim="800000"/>
          </a:ln>
          <a:effectLst/>
        </p:spPr>
        <p:txBody>
          <a:bodyPr spcFirstLastPara="0" vert="horz" wrap="square" lIns="0" tIns="85344" rIns="85344" bIns="85344" numCol="1" spcCol="1270" anchor="ctr" anchorCtr="0">
            <a:noAutofit/>
          </a:bodyPr>
          <a:lstStyle/>
          <a:p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61886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6" grpId="0">
        <p:bldAsOne/>
      </p:bldGraphic>
      <p:bldGraphic spid="9" grpId="0">
        <p:bldAsOne/>
      </p:bldGraphic>
      <p:bldGraphic spid="10" grpId="0">
        <p:bldAsOne/>
      </p:bldGraphic>
      <p:bldP spid="12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81</Words>
  <Application>Microsoft Office PowerPoint</Application>
  <PresentationFormat>Grand écran</PresentationFormat>
  <Paragraphs>21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Calendrier réflexion prospective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</dc:creator>
  <cp:lastModifiedBy>Admin</cp:lastModifiedBy>
  <cp:revision>14</cp:revision>
  <dcterms:created xsi:type="dcterms:W3CDTF">2019-04-02T13:45:20Z</dcterms:created>
  <dcterms:modified xsi:type="dcterms:W3CDTF">2019-04-02T15:49:08Z</dcterms:modified>
</cp:coreProperties>
</file>